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CB4AD5-0933-42E1-89F5-74CC48AD2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3D4B44-48FC-47EC-BE2C-677D5D1B3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23601F-AA8A-4031-9BA3-EDF319DC5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B765B9-A185-4432-87D5-7B29E3331A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3915A2-0F37-4570-8452-DF488E7698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C3CAEE-220A-4142-85C3-92724382BD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37BE4A-BCA7-4A4E-895F-5CBA2C5231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0A88C5-501F-48C0-BC11-C9B6126426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05B962-746E-44D1-BC4C-729B0B1107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8A61E3-99B6-478D-996E-6DBF7C094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AE76AE-C3BC-489E-8D6F-A5E7C9D224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2106505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《无杆泵采油技术》ppt课件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无杆泵采油技术概述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无杆泵采油技术的工作原理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无杆泵采油技术的优势与挑战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无杆泵采油技术的实际应用案例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无杆泵采油技术的未来发展展望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无杆泵采油技术概述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特点</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无需抽油杆，降低了采油成本和维修工作量。</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便于实现自动化和远程控制，提高了生产管理效率。</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适用于斜直井、水平井等复杂井型，提高了采油效率。</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定义：无杆泵采油技术是一种利用地面驱动装置代替传统抽油杆的采油技术。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斜直井、水平井采油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无杆泵采油技术适用于斜直井、水平井等复杂井型，能够克服传统抽油杆无法有效传递扭矩和排量的问题，提高采油效率。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海上采油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海上采油环境恶劣，无杆泵采油技术能够降低采油成本和风险，提高生产安全性。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稠油开采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稠油粘度高，流动性差，无杆泵采油技术能够通过降低生产压差和提高排量来改善稠油开采效果。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无杆泵采油技术的应用场景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493" r="249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9029" b="290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104" b="1910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无杆泵采油技术的发展历程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初期阶段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无杆泵采油技术最早起源于20世纪80年代，主要用于斜直井采油。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进入21世纪，随着技术的不断进步和应用范围的扩大，无杆泵采油技术在海上采油和稠油开采等领域得到了广泛应用。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当前阶段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目前，无杆泵采油技术已经成为一种成熟的采油技术，广泛应用于全球范围内的石油开采领域。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125" b="1">
                <a:solidFill>
                  <a:schemeClr val="accent1">
                    <a:alpha val="100000"/>
                  </a:schemeClr>
                </a:solidFill>
                <a:latin typeface="STSong"/>
                <a:ea typeface="STSong"/>
                <a:cs typeface="STSong"/>
              </a:rPr>
              <a:t>无杆泵采油技术的工作原理</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无杆泵采油系统通过启动装置开始工作。</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工作流程</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启动</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通过电机或发动机驱动抽吸泵，将井下液体抽出。</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抽吸</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抽吸出的液体通过油管和油管头传送到地面。</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传输</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在地面进行油、气、水分离，分别处理。</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分离</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分离后的油、气、水分别进行储存和运输。</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储存与运输</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工作完成后，无杆泵采油系统关闭，完成整个工作流程。</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关闭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主要部件与功能</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电机或发动机</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分离设备</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提供动力，驱动抽吸泵工作。</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对井下液体进行油、气、水分离，分别处理。</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抽吸泵</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油管和油管头</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储存和运输设备</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负责抽吸井下液体，是整个系统的核心部件。</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传输井下液体的管道，连接抽吸泵和地面分离设备。</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对分离后的油、气、水进行储存和运输。</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t="8111" b="811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![无杆泵采油技术工作原理图](https://example.com/wpump_principle.jpg)</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图中详细展示了无杆泵采油技术的工作原理，包括主要部件及其功能和工作流程。通过图解可以直观地理解无杆泵采油技术的工作原理和流程，有助于深入了解该技术的特点和应用。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工作原理图解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125" b="1">
                <a:solidFill>
                  <a:schemeClr val="accent1">
                    <a:alpha val="100000"/>
                  </a:schemeClr>
                </a:solidFill>
                <a:latin typeface="STSong"/>
                <a:ea typeface="STSong"/>
                <a:cs typeface="STSong"/>
              </a:rPr>
              <a:t>无杆泵采油技术的优势与挑战</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https://d.book118.com/317021065053006032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2024-09-05T04:11:35.536</cp:lastPrinted>
  <dcterms:created xsi:type="dcterms:W3CDTF">2024-09-04T20:11:35Z</dcterms:created>
  <dcterms:modified xsi:type="dcterms:W3CDTF">2024-09-04T20:11:37Z</dcterms:modified>
</cp:coreProperties>
</file>