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89DAA-D419-48E2-940D-C82B88BCA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91BB2-5029-4D62-9D32-C494701F3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E8B35-D57E-4197-A4D8-70908E79E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587EA5-2759-4569-82B1-CC710E07F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1F01E3-130C-42C3-9C0E-2B7DE817F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3D46CB-6640-4E5D-A7F4-AF1A6A97D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0E30B6-BE64-4281-8CC9-24DB87903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C81B29-2558-4228-9F25-5D740FEB3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A4596A-41FA-4625-BBCB-FAF0C8D50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BE3BD-733A-496F-87A2-E9C17B737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F0EBD-8088-4E9A-8E49-7233BB572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021113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气胸闭合性开放性护理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气胸概述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闭合性气胸护理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开放性气胸护理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护理过程中的注意事项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气胸概述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多由于肺组织挫伤或肺大泡破裂引起。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气体在胸膜腔内滞留，导致胸腔内压力升高，影响呼吸功能。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闭合性气胸是指胸膜破裂口较小，气体在胸膜腔内滞留，不与外界相通。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临床表现与诊断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患者常出现胸闷、气短、呼吸困难等症状，胸部X线检查可发现胸腔内积气。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闭合性气胸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开放性气胸是指胸膜破裂口较大，气体可自由进出胸膜腔，与外界相通。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多由于外伤或手术损伤引起。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气体在胸膜腔内滞留，同时外界气体也可进入胸膜腔，导致胸腔内压力不稳定。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临床表现与诊断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患者常出现呼吸困难、发绀、皮下气肿等症状，胸部X线检查可发现胸腔内有大量积气。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开放性气胸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闭合性气胸护理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048" b="18048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休息与体位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保持安静，避免剧烈运动，尽量采取半卧位或坐位，以利于呼吸和引流。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根据病情给予吸氧，以改善缺氧状态。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密切观察呼吸频率、深度、有无呼吸困难等症状，以及肺部听诊呼吸音变化。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一般护理措施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4" r="36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胸腔闭式引流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对于中大量气胸或呼吸困难较重者，需进行胸腔闭式引流，以排出胸膜腔内气体，缓解症状。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气胸患者常因呼吸困难而感到焦虑和恐惧，护理人员应给予心理支持，稳定患者情绪。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给予高蛋白、高维生素、易消化的食物，以增强机体抵抗力。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5542" b="5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保持室内空气流通，定期消毒，避免交叉感染。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鼓励患者深呼吸、咳嗽，以促进肺复张。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预防肺不张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如引流管脱落或堵塞，应及时处理，保持引流管通畅。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处理胸腔闭式引流管脱落或堵塞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开放性气胸护理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https://d.book118.com/317021113003006040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2024-09-12T04:15:20.156</cp:lastPrinted>
  <dcterms:created xsi:type="dcterms:W3CDTF">2024-09-11T20:15:20Z</dcterms:created>
  <dcterms:modified xsi:type="dcterms:W3CDTF">2024-09-11T20:15:21Z</dcterms:modified>
</cp:coreProperties>
</file>