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4D58E-0671-46B1-802C-CE5F79A3C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1526F-E88E-465D-A574-6B13C7452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98018-0932-403D-9BF0-6CC5F09E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CD61F-B0F9-411A-881A-78183CE8C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5EE242-4DE6-4D7C-BFFC-888F9AFAB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B0117-D7BA-4247-8C2E-53833550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0FE3CF-5D44-4E3C-9AF1-A21DEBEE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6B27F-9C65-42D3-8CDA-D9CD53EC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EC409-5813-4D13-834B-16EB0DDC5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8477E-F691-41C7-99C8-C4364727A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D4330-9675-4B3B-ABA2-51C4D2C2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2500303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工厂供配电的负荷计算课件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49" r="21849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21409" r="21409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负荷计算：根据工厂的工艺流程、设备、照明等用电需求，结合电力系统的相关参数，计算出工厂所需的总负荷和各分项负荷的过程。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负荷计算的定义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通过负荷计算，确定工厂需要的变压器容量、发电机组容量等供电设备容量。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确定工厂的供电容量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合理规划供电系统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提高供电可靠性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根据负荷计算结果，合理规划供电系统，包括高低压配电线路、变压器等设备的配置和布局。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通过负荷计算，合理分配电力资源，确保各生产线、设备得到足够的电力供应，同时避免电力浪费。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准确的负荷计算有助于提高供电系统的稳定性和可靠性，减少因过载或欠载引起的故障。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负荷计算的目的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动态负荷计算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考虑工厂生产过程中设备增减、产量变化等因素，计算出工厂的变动负荷。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极端情况负荷计算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模拟工厂最大或最小负荷工况，计算出极端情况下的负荷值，用于校验供电设备的性能和安全余量。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静态负荷计算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根据工厂的设备功率、工作班次、运行时间等因素，计算出工厂的稳定负荷。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负荷计算的分类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通过考虑设备的实际需要系数，计算出设备的负荷需求。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需要系数法是根据设备的实际运行情况，通过调查和统计得到设备的需要系数，再乘以设备的额定功率，从而得到设备的负荷需求。这种方法考虑了设备的实际运行情况，计算结果较为准确。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需要系数法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根据单位产品的耗电量或单位产值的耗电量来计算总负荷。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单位指标法是根据工厂的产品种类和生产工艺，确定单位产品的耗电量或单位产值的耗电量，再乘以产品的产量或产值，从而得到总负荷。这种方法适用于产品单一、生产工艺稳定的工厂。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单位指标法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从最基层的设备开始，逐级向上计算负荷，直至得到总负荷。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逐级计算法是从最基层的设备开始，根据设备的额定功率和运行情况，逐级向上计算各级设备的负荷，直至得到总负荷。这种方法能够详细反映各级设备的负荷情况，适用于设备较多的工厂。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逐级计算法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负荷计算的步骤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https://d.book118.com/317025003033006051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2024-09-24T03:16:59.285</cp:lastPrinted>
  <dcterms:created xsi:type="dcterms:W3CDTF">2024-09-23T19:16:59Z</dcterms:created>
  <dcterms:modified xsi:type="dcterms:W3CDTF">2024-09-23T19:17:01Z</dcterms:modified>
</cp:coreProperties>
</file>