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A539FF-9051-4F6D-BE19-9E0F3199C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6E043-B6CD-4D45-BC3A-B3FD99C2A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02E308-802C-4178-9C01-F472569CE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9FCC89-A2B5-4078-A07D-B3DEC49685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61E696-A08B-4361-AA94-D15E155D7F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207E1D-6F76-4955-923F-76D56F6BBE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AA989-7ECF-4BCF-BBD7-D4AD1DC1D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26DBAA-EFAB-4328-A8FF-B9FE9CE8B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6BAD1-67FB-4892-BBAD-AA04FD7F6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7109A-8D4C-4AC5-BD17-2534F1D1C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E386F0-91B4-48B7-95C7-4A954DAF9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25042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函数导数的计算与应用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导数基本概念与性质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函数求导方法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高阶导数及其应用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微分中值定理与导数应用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偏导数及其在多元函数中的应用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实际应用案例分析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导数基本概念与性质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导数定义及几何意义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导数定义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导数描述了函数在某一点的变化率，即函数值随自变量变化的快慢程度。</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几何意义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导数的几何意义是曲线在某一点处的切线的斜率。通过求导数，可以得到函数图像在各点处的切线斜率，进而研究函数的单调性、极值等性质。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64" b="29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若函数在某点的导数存在，则称函数在该点可导。可导性是函数局部性质的一种体现。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连续函数在其定义域内每一点都连续，但连续函数不一定可导。然而，可导函数必定连续，即导数是连续函数的一个必要条件。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可导性与连续性关系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连续性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可导性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三角函数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例如sin(x)、cos(x)等基本三角函数的导数可以通过其定义和极限性质求得。</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对数函数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对于对数函数f(x)=lnx，其导数为f'(x)=1/x；对于f(x)=log_a(x)（a&gt;0且a≠1），其导数为f'(x)=1/(x*lna)。</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指数函数</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对于指数函数f(x)=e^x，其导数为f'(x)=e^x；对于f(x)=a^x（a&gt;0且a≠1），其导数为f'(x)=a^x*lna。</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常数函数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对于常数函数f(x)=c，其导数为f'(x)=0。</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幂函数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对于幂函数f(x)=x^n，其导数为f'(x)=nx^(n-1)。</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基本初等函数导数公式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复合函数求导法则</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若y=f(u)和u=g(x)都可导，且u=g(x)的值域包含于y=f(u)的定义域内，则复合函数y=f[g(x)]的导数为y'=f'(u)*g'(x)或dy/dx=dy/du*du/dx。</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加减法则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[f(x)±g(x)]'=f'(x)±g'(x)，即两个函数和的导数等于各函数导数的和。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乘法法则</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[f(x)</a:t>
            </a:r>
            <a:r>
              <a:rPr lang="en-US" sz="1350" i="1">
                <a:solidFill>
                  <a:srgbClr val="FFFFFF">
                    <a:alpha val="100000"/>
                  </a:srgbClr>
                </a:solidFill>
                <a:latin typeface="Microsoft Yahei"/>
                <a:ea typeface="Microsoft Yahei"/>
                <a:cs typeface="Microsoft Yahei"/>
              </a:rPr>
              <a:t>g(x)]'=f'(x)</a:t>
            </a:r>
            <a:r>
              <a:rPr lang="en-US" sz="1350">
                <a:solidFill>
                  <a:srgbClr val="FFFFFF">
                    <a:alpha val="100000"/>
                  </a:srgbClr>
                </a:solidFill>
                <a:latin typeface="Microsoft Yahei"/>
                <a:ea typeface="Microsoft Yahei"/>
                <a:cs typeface="Microsoft Yahei"/>
              </a:rPr>
              <a:t>g(x)+f(x)*g'(x)，即两个函数乘积的导数等于第一个函数导数乘第二个函数加上第二个函数导数乘第一个函数。</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除法法则</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[f(x)/g(x)]'=[f'(x)</a:t>
            </a:r>
            <a:r>
              <a:rPr lang="en-US" sz="1350" i="1">
                <a:solidFill>
                  <a:srgbClr val="FFFFFF">
                    <a:alpha val="100000"/>
                  </a:srgbClr>
                </a:solidFill>
                <a:latin typeface="Microsoft Yahei"/>
                <a:ea typeface="Microsoft Yahei"/>
                <a:cs typeface="Microsoft Yahei"/>
              </a:rPr>
              <a:t>g(x)-f(x)</a:t>
            </a:r>
            <a:r>
              <a:rPr lang="en-US" sz="1350">
                <a:solidFill>
                  <a:srgbClr val="FFFFFF">
                    <a:alpha val="100000"/>
                  </a:srgbClr>
                </a:solidFill>
                <a:latin typeface="Microsoft Yahei"/>
                <a:ea typeface="Microsoft Yahei"/>
                <a:cs typeface="Microsoft Yahei"/>
              </a:rPr>
              <a:t>g'(x)]/g^2(x)（g(x)≠0），即两个函数商的导数等于分子导数乘分母减去分母导数乘分子再除以分母的平方。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导数运算法则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函数求导方法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687" b="276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47" b="104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显式函数求导</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基本初等函数求导公式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包括幂函数、指数函数、对数函数、三角函数等的基本导数公式。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导数四则运算法则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利用导数的加减、乘除运算法则进行求导。</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链式法则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对于复合函数，通过链式法则可以求出其导数。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多元函数隐函数求导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对于多元函数的隐函数，可以利用偏导数进行求导。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将隐函数方程两边同时对自变量求导，通过解方程得到隐函数的导数。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对数求导法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对于某些复杂的隐函数，可以先取对数再求导，以简化计算。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隐式函数求导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通过参数方程确定的函数的导数可以通过特定公式求出。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参数方程求导公式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在求出参数方程一阶导数的基础上，可以进一步求出二阶导数。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二阶导数计算</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利用参数方程求导可以求出曲线上某点的切线和法线方程。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参数方程曲线的切线与法线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参数方程确定函数求导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复合函数求导的关键是正确应用链式法则，将复合函数分解为多个基本初等函数进行求导。</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链式法则应用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多元复合函数求导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8208" b="8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抽象函数求导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625" b="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对于多元复合函数，需要利用多元函数的偏导数进行求导。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对于抽象函数，可以利用复合函数求导法则求出其导数，但需要注意自变量的变化范围。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复合函数求导法则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高阶导数及其应用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一阶导数的导数称为二阶导数，二阶导数的导数称为三阶导数，以此类推。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高阶导数定义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通过连续求导，可以得到函数的高阶导数表达式。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高阶导数计算</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n阶导数通常表示为f^(n)(x)或d^ny/dx^n。</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符号表示</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高阶导数定义与计算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用多项式逼近复杂函数的一种方法，可以将函数在某点附近展开成无穷级数。</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泰勒公式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泰勒公式在x=0处的特例，也称为函数的幂级数展开。</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麦克劳林展开式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利用泰勒公式或麦克劳林展开式，可以对函数进行近似计算、求极限、判断级数收敛性等。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泰勒公式与麦克劳林展开式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极值判定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通过一阶导数和二阶导数的符号变化，可以判断函数在某点处是否取得极值。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拐点判定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函数图像凹凸性发生改变的点称为拐点，可以通过二阶导数的符号变化或三阶导数的存在性来判定。</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在优化问题、曲线拟合等方面，需要找到函数的极值点和拐点。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函数极值与拐点判定</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https://d.book118.com/317025042064006044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2024-09-18T21:03:57.968</cp:lastPrinted>
  <dcterms:created xsi:type="dcterms:W3CDTF">2024-09-18T13:03:57Z</dcterms:created>
  <dcterms:modified xsi:type="dcterms:W3CDTF">2024-09-18T13:04:00Z</dcterms:modified>
</cp:coreProperties>
</file>