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DADD7B-DE39-4E5B-B6F1-D29AE0579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EE6285-AFE7-4212-8B5E-634AB93162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C72165-3D26-4B5A-9F43-EB087F86BB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3FB9DA-BD9F-4CA3-847A-3518A4A30E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31B1E3-8C0E-4894-89D3-6A5C04C7A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F5F192-0F00-4F39-8DA1-58B2555E74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0E5E5B-1A13-4504-8EAC-7945A4A911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229DF7-2FF4-4934-87C2-E55F5B1C3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35C23A-CC40-4628-8185-BBDF4544C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3E9605-DDCD-437D-AD50-B6C7EC596C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68B208-980C-4B64-A575-5BF6CA2CA5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7026162104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计算机科技发展与应用\n## 1.计算机科技的发展历程\n### 1.1计算机的起源与早期发展\n### 1.2计算机硬件的演进\n### 1.3计算机软件的发展\n## 2.计算机的种类与特点\n### 2.1个人计算机的发展与特点\n### 2.2服务器计算机的发展与特点\n### 2.3嵌入式计算机的发展与特点\n## 3.计算机科技在各行业的应用\n### 3.1计算机科技在金融行业的应用\n### 3.2计算机科技在教育行业的应用\n### 3.3计算机科技在医疗行业的应用\n## 4.计算机科技的发展趋势与挑战\n### 4.1人工智能与大数据的发展趋势\n### 4.2云计算与物联网的发展趋势\n### 4.3网络安全与隐私保护的挑战\n## 5.计算机科技与社会的关系\n### 5.1计算机科技对生活方式的改变\n### 5.2计算机科技对就业市场的影响\n### 5.3计算机科技对伦理道德的挑战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/>
              <a:t>计算机科技发展与应用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5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计算机科技的发展历程</a:t>
            </a:r>
            <a:endParaRPr/>
          </a:p>
        </p:txBody>
      </p:sp>
      <p:sp>
        <p:nvSpPr>
          <p:cNvPr id="126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27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6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67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68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6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17世纪的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帕斯卡计算器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19世纪的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巴贝奇分析机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20世纪初的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埃尼阿克计算机</a:t>
                </a:r>
                <a:endParaRPr/>
              </a:p>
            </p:txBody>
          </p:sp>
          <p:sp>
            <p:nvSpPr>
              <p:cNvPr id="17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机械计算机的出现</a:t>
                </a:r>
                <a:endParaRPr/>
              </a:p>
            </p:txBody>
          </p:sp>
        </p:grpSp>
        <p:grpSp>
          <p:nvGrpSpPr>
            <p:cNvPr id="171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7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1943年的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ENIAC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1946年的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EDVAC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UNIVAC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1951年的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UNIVAC I</a:t>
                </a:r>
                <a:endParaRPr/>
              </a:p>
            </p:txBody>
          </p:sp>
          <p:sp>
            <p:nvSpPr>
              <p:cNvPr id="17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电子计算机的诞生</a:t>
                </a:r>
                <a:endParaRPr/>
              </a:p>
            </p:txBody>
          </p:sp>
        </p:grpSp>
        <p:grpSp>
          <p:nvGrpSpPr>
            <p:cNvPr id="174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7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1950年代的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Fortran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1950年代的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COBOL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1960年代的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LISP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Algol</a:t>
                </a:r>
                <a:endParaRPr/>
              </a:p>
            </p:txBody>
          </p:sp>
          <p:sp>
            <p:nvSpPr>
              <p:cNvPr id="17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计算机编程语言的发展</a:t>
                </a:r>
                <a:endParaRPr/>
              </a:p>
            </p:txBody>
          </p:sp>
        </p:grpSp>
      </p:grpSp>
      <p:pic>
        <p:nvPicPr>
          <p:cNvPr id="177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78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79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80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1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计算机的起源与早期发展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3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84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8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中央处理器的演变</a:t>
                </a:r>
                <a:endParaRPr/>
              </a:p>
            </p:txBody>
          </p:sp>
          <p:sp>
            <p:nvSpPr>
              <p:cNvPr id="18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1970年代的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8位微处理器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1980年代的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16位微处理器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1990年代的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32位微处理器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21世纪的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64位微处理器</a:t>
                </a:r>
                <a:endParaRPr/>
              </a:p>
            </p:txBody>
          </p:sp>
        </p:grpSp>
        <p:grpSp>
          <p:nvGrpSpPr>
            <p:cNvPr id="187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8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存储设备的进步</a:t>
                </a:r>
                <a:endParaRPr/>
              </a:p>
            </p:txBody>
          </p:sp>
          <p:sp>
            <p:nvSpPr>
              <p:cNvPr id="18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1970年代的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硬盘驱动器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1980年代的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光盘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1990年代的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USB闪存驱动器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21世纪的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固态硬盘</a:t>
                </a:r>
                <a:endParaRPr/>
              </a:p>
            </p:txBody>
          </p:sp>
        </p:grpSp>
        <p:grpSp>
          <p:nvGrpSpPr>
            <p:cNvPr id="190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9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输入输出设备的发展</a:t>
                </a:r>
                <a:endParaRPr/>
              </a:p>
            </p:txBody>
          </p:sp>
          <p:sp>
            <p:nvSpPr>
              <p:cNvPr id="19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1980年代的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鼠标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1990年代的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触摸屏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21世纪的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虚拟现实设备</a:t>
                </a:r>
                <a:endParaRPr/>
              </a:p>
            </p:txBody>
          </p:sp>
        </p:grpSp>
      </p:grpSp>
      <p:pic>
        <p:nvPicPr>
          <p:cNvPr id="193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计算机硬件的演进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95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96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97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9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00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01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0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操作系统的发展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1960年代的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UNIX操作系统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1970年代的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DOS操作系统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1980年代的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Windows操作系统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21世纪的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macOS和Linux操作系统</a:t>
                </a:r>
                <a:endParaRPr/>
              </a:p>
            </p:txBody>
          </p:sp>
          <p:sp>
            <p:nvSpPr>
              <p:cNvPr id="204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5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0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数据库管理系统的发展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1970年代的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关系型数据库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1980年代的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面向对象数据库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1990年代的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分布式数据库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21世纪的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云计算数据库</a:t>
                </a:r>
                <a:endParaRPr/>
              </a:p>
            </p:txBody>
          </p:sp>
          <p:sp>
            <p:nvSpPr>
              <p:cNvPr id="208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9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1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网络软件的发展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1980年代的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ARPANET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1990年代的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万维网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21世纪的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移动互联网</a:t>
                </a:r>
                <a:endParaRPr/>
              </a:p>
            </p:txBody>
          </p:sp>
          <p:sp>
            <p:nvSpPr>
              <p:cNvPr id="212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计算机软件的发展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5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计算机的种类与特点</a:t>
            </a:r>
            <a:endParaRPr/>
          </a:p>
        </p:txBody>
      </p:sp>
      <p:sp>
        <p:nvSpPr>
          <p:cNvPr id="216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217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个人计算机的发展与特点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个人计算机的起源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1970年代的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Altair 8800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1980年代的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IBM PC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1990年代的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Windows PC</a:t>
                </a:r>
                <a:endParaRPr/>
              </a:p>
            </p:txBody>
          </p:sp>
          <p:pic>
            <p:nvPicPr>
              <p:cNvPr id="22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个人计算机的特点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便携式设计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兼容性强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广泛应用于办公、娱乐和学习</a:t>
                </a:r>
                <a:endParaRPr/>
              </a:p>
            </p:txBody>
          </p:sp>
          <p:pic>
            <p:nvPicPr>
              <p:cNvPr id="2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服务器计算机的起源</a:t>
                </a:r>
                <a:endParaRPr/>
              </a:p>
            </p:txBody>
          </p:sp>
          <p:sp>
            <p:nvSpPr>
              <p:cNvPr id="23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1970年代的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大型机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1980年代的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迷你计算机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1990年代的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企业服务器</a:t>
                </a:r>
                <a:endParaRPr/>
              </a:p>
            </p:txBody>
          </p:sp>
          <p:sp>
            <p:nvSpPr>
              <p:cNvPr id="23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服务器计算机的特点</a:t>
                </a:r>
                <a:endParaRPr/>
              </a:p>
            </p:txBody>
          </p:sp>
          <p:sp>
            <p:nvSpPr>
              <p:cNvPr id="24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高性能处理器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大容量存储空间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稳定性高、可靠性好</a:t>
                </a:r>
                <a:endParaRPr/>
              </a:p>
            </p:txBody>
          </p:sp>
          <p:sp>
            <p:nvSpPr>
              <p:cNvPr id="24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服务器计算机的发展与特点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嵌入式计算机的起源</a:t>
                </a:r>
                <a:endParaRPr/>
              </a:p>
            </p:txBody>
          </p:sp>
          <p:sp>
            <p:nvSpPr>
              <p:cNvPr id="25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1970年代的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微控制器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1980年代的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单片机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1990年代的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嵌入式系统</a:t>
                </a:r>
                <a:endParaRPr/>
              </a:p>
            </p:txBody>
          </p:sp>
          <p:sp>
            <p:nvSpPr>
              <p:cNvPr id="25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嵌入式计算机的特点</a:t>
                </a:r>
                <a:endParaRPr/>
              </a:p>
            </p:txBody>
          </p:sp>
          <p:sp>
            <p:nvSpPr>
              <p:cNvPr id="26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低功耗设计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小尺寸、轻重量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高可靠性、强实时性</a:t>
                </a:r>
                <a:endParaRPr/>
              </a:p>
            </p:txBody>
          </p:sp>
          <p:sp>
            <p:nvSpPr>
              <p:cNvPr id="26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嵌入式计算机的发展与特点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计算机科技在各行业的应用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计算机科技在金融行业的应用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金融服务创新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网上银行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移动支付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区块链技术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金融风险管理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信用评分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欺诈检测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量化投资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https://d.book118.com/317026162104006045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计算机科技发展与应用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2024-09-20T07:17:56.239</cp:lastPrinted>
  <dcterms:created xsi:type="dcterms:W3CDTF">2024-09-19T23:17:56Z</dcterms:created>
  <dcterms:modified xsi:type="dcterms:W3CDTF">2024-09-19T23:17:58Z</dcterms:modified>
</cp:coreProperties>
</file>