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CAC469C-6901-400A-8858-B9EFA7DB4C1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90E91-76FB-4DA4-8B04-FABB6B060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BB299-C96C-456C-9085-154AAB05C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972E8-2B08-40FE-98CA-BE3FD4B28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59F50-6D4C-480D-8605-821001146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367367-4507-42AA-9D20-0A2AA09A7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24B454-F3B6-431D-8A07-A4E7CE2E2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AA3118-9722-4115-9435-F1D88F812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8E254-8EDB-4503-8656-B249851D7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D0F40-FDFF-4CA7-8823-1D8C5C9B7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06AE4-2678-4AF4-A20E-D6DD2C3BE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F1010-274C-4F3B-BEE8-54B01D225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A5501AB-6FA4-48E7-89CB-ED34EAFA1C6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DEE9E81-D7C9-4368-8F63-8DAB3F88FFE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4204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人工智能技术如何影响教学培训行业的价值创造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8888" lnSpcReduction="10000"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人工智能技术在教学培训行业中的应用现状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人工智能技术在教学培训行业中的应用案例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人工智能技术对教学培训行业的挑战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人工智能技术助力教学培训行业的创新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人工智能技术与教学培训行业的未来发展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人工智能技术在教学培训行业中的应用现状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人工智能技术是指模拟、延伸人类智能的理论、方法、技术及应用系统。随着技术的进步，人工智能在教学培训行业中的应用也越来越广泛。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教学培训行业中的人工智能应用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个性化辅导、智能化教学内容推送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根据学生需求制定个性化学习计划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自动化考试、实时评估学习进度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优化资源配置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根据学生特点调整教学资源分配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根据学生学习情况调整教学计划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提供定制化学习路径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根据学生反馈调整教学方式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实时监测学生学习状态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人工智能技术对教学培训行业的影响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提升教学效率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智能辅导帮助教师更好地指导学生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自动评估学生作业，节省批改时间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人工智能技术在教学培训行业的发展趋势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模拟人类大脑神经网络进行智能学习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实现机器理解与处理自然语言的能力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自然语言处理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提供个性化学习建议和辅助教学工具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人工智能技术在教学培训行业中的应用案例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人脸识别技术在课堂点名中的应用案例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通过自动点名减少时间浪费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提高课堂效率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收集学生出勤情况，提升教学管理效率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数据统计分析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确保只有合法学生进入课堂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增强安全性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即时反馈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学生可迅速了解成绩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及时调整学习方向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根据学生答题情况定制建议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智能家庭作业批改系统案例分析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自动识别正确答案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减少人为错误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虚拟现实技术在模拟实验教学中的成功案例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虚拟现实技术可以帮助学生身临其境地参与实验，提升实验教学的趣味性和互动性。学生通过虚拟实验可以更直观地理解实验原理，加深学习印象。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智能题库系统在辅导班教学中的应用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根据学生掌握情况智能推荐学习路径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学习路径优化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根据学生能力动态调整题目难度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难易度调整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智能匹配学生弱点，帮助加强复习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知识点覆盖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人工智能技术在教学培训行业中的应用不断创新，为教育带来了更多可能性。未来，随着技术的发展，人工智能将继续深化教学方法，提升学习效果，为教育培训行业带来更多的价值创造。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人工智能技术对教学培训行业的挑战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隐私保护与数据安全问题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教学培训行业使用人工智能技术可能涉及大量个人数据，如何保护隐私成为挑战。敏感信息泄露可能对学生和教育机构造成严重影响，加强数据安全保护至关重要。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技术升级与人才培养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教育从业者需要持续学习人工智能技术的最新发展，提升自身技能水平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教育机构需加大对人工智能人才的培养力度，确保行业具备专业技术人员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培养人才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及时升级教学设备和软件，以适应人工智能技术的发展需求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更新设备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为教育从业者提供相关人工智能技术培训，助力其教学工作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个性化教学与普及教育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人工智能技术可根据学生个性特点定制教学方案，提高教学效果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个性化定制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针对不同学生制定个性化教学计划，并对教学效果进行科学评估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教学成果评估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确保人工智能教育技术普及到每一个教育机构，让更多学生受益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普及教育资源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教学方法创新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传统的教学模式可能会被改变，采用更多基于人工智能技术的教学方法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学习资源整合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整合各类优质教学资源，提供更多在线学习机会，满足学生需求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引入智能辅助学习系统，帮助学生更有效地掌握知识，提升学习效率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课程设置及教学模式改变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课程内容调整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随着人工智能技术的应用，教育课程内容将更加贴近实际社会需求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https://d.book118.com/317042043011006055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人工智能技术如何影响教学培训行业的价值创造</vt:lpstr>
      <vt:lpstr>目录</vt:lpstr>
      <vt:lpstr>第一章 人工智能技术在教学培训行业中的应用现状</vt:lpstr>
      <vt:lpstr> </vt:lpstr>
      <vt:lpstr>教学培训行业中的人工智能应用</vt:lpstr>
      <vt:lpstr>人工智能技术对教学培训行业的影响</vt:lpstr>
      <vt:lpstr>人工智能技术在教学培训行业的发展趋势</vt:lpstr>
      <vt:lpstr>第2章 人工智能技术在教学培训行业中的应用案例</vt:lpstr>
      <vt:lpstr>人脸识别技术在课堂点名中的应用案例</vt:lpstr>
      <vt:lpstr>智能家庭作业批改系统案例分析</vt:lpstr>
      <vt:lpstr> </vt:lpstr>
      <vt:lpstr>智能题库系统在辅导班教学中的应用</vt:lpstr>
      <vt:lpstr>结语</vt:lpstr>
      <vt:lpstr>第3章 人工智能技术对教学培训行业的挑战</vt:lpstr>
      <vt:lpstr> </vt:lpstr>
      <vt:lpstr>技术升级与人才培养</vt:lpstr>
      <vt:lpstr>个性化教学与普及教育</vt:lpstr>
      <vt:lpstr>课程设置及教学模式改变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2024-09-29T14:07:39.082</cp:lastPrinted>
  <dcterms:created xsi:type="dcterms:W3CDTF">2024-09-29T06:07:39Z</dcterms:created>
  <dcterms:modified xsi:type="dcterms:W3CDTF">2024-09-29T06:07:41Z</dcterms:modified>
</cp:coreProperties>
</file>