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84DB0-FDD2-4C7C-8AE4-8E88AE942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46CA3-1EBF-485C-AFE3-F0589FFE5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F5B8F-B9B0-4DBF-8BE4-F19D968CB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727528-A5FD-4E9A-AC76-5B4F46580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6CE24E-57A5-4A5C-98E8-68925718A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866877-0AB7-46B4-B586-8CCFE0678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7AC0EE-1FF6-4B11-AF3A-233ADF198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F01A32-E056-4A74-A97D-CDBD5235E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58DAFC-DF03-423C-AED8-83B0AF592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56553-E63E-4745-98C5-3BCD7AA0C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276B1-2DA1-4DE2-AA20-E79378506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421311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测量学实习心得总结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实习背景与目的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测量学基础知识回顾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实习过程与经历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实习收获与成果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对测量学的理解与展望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对实习单位的建议与感谢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实习背景与目的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某测绘地理信息有限公司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实习单位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测量实习生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实习单位及岗位介绍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实习目的和意义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掌握测量学基本理论和实践技能，加深对测量学的理解和认识。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了解实际工作环境和流程，提高实际操作能力和解决问题的能力。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为未来的职业发展打下基础，积累实践经验和人脉资源。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2023年6月1日至2023年8月31日，共3个月。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周一至周五，每天8小时，周末双休。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测量学基础知识回顾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测量学是研究地球的形状、大小和重力场，以及地面点位的科学。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测量学定义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测量的基本任务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测量学的分类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确定地面点的空间位置，为地形图测绘和各种工程建设提供基础数据和资料。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包括大地测量学、工程测量学、摄影测量学和海洋测量学等分支。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测量学基本概念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88" r="171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水准仪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用于测量地面点间的高差，主要由望远镜、水准器和基座三部分组成。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经纬仪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用于测量地面点的水平角和竖直角，主要由照准部、水平度盘和基座三部分组成。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全站仪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能同时进行角度（水平角、竖直角）测量、距离（斜距、平距）测量和数据处理，主要由电子测角系统、电子测距系统、数据处理系统和通讯接口等组成。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测量仪器与设备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包括仪器误差、观测误差和外界条件影响等。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测量误差来源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采用最小二乘法进行平差处理，以减小误差对测量结果的影响。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测量误差处理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包括数据检查、预处理、平差计算和成果输出等步骤。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数据处理流程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测量误差与数据处理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实习过程与经历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在实习期间，我深入了解了测量的基本原理和方法，包括水准测量、角度测量、距离测量等。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掌握测量基本原理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通过实践操作，我熟悉了全站仪、经纬仪、水准仪等测量仪器的使用方法和操作步骤。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熟悉测量仪器操作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在导师的指导下，我参与了多个测量项目，包括地形图测绘、建筑物定位等，并按时完成了各项任务。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完成测量任务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实习任务及要求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在测量现场，我们按照测量计划进行操作，包括安置仪器、观测记录、数据检查等。同时，我们还需要注意天气、地形等环境因素对测量的影响。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前期准备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在进行测量之前，我们需要做好充分的准备工作，包括了解测区情况、选择测量方法和仪器、制定测量计划等。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完成现场测量后，我们对观测数据进行整理、计算和分析，得出测量结果。在这个过程中，我们需要运用专业知识和技能对数据进行处理和解释。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3583" r="235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实际操作流程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https://d.book118.com/317042131114006034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2024-09-08T13:16:22.959</cp:lastPrinted>
  <dcterms:created xsi:type="dcterms:W3CDTF">2024-09-08T05:16:22Z</dcterms:created>
  <dcterms:modified xsi:type="dcterms:W3CDTF">2024-09-08T05:16:25Z</dcterms:modified>
</cp:coreProperties>
</file>