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2D46C-1975-4D6A-8C9E-7CB902C75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C55B3-CA95-4FB5-BCA9-60BDE4031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B2D25-3FD0-4EC3-A86E-DD826CB7D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743F1-ED63-4808-9652-D2DE5539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6BFE0-2B99-4D77-B692-733EE355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CD6FB-2117-4871-A6A5-913F52F61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460F21-B7E8-4350-82E3-95F6B49E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55B4E-D109-4333-9146-F77ADF815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502E9-5C08-448E-88AE-E1F0EEB2C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E0E40-7A10-4ED0-A75B-755BF91BC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DA0EB-CECF-4602-AE09-847CCF88E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42152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生理和心理健康知识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生理与心理的联系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保持身心健康的方法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生理健康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确保摄入足够的蛋白质、脂肪、碳水化合物、维生素和矿物质，以维持身体健康。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尽量摄入多种食物，以获得全面的营养。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避免过量进食，保持适当的体重。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如高糖、高脂、高盐、添加剂多的食品，减少对身体的负面影响。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平衡膳食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控制食量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避免有害食物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4648" r="14648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如跑步、游泳、骑车等，有助于增强心肺功能和代谢水平。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如举重、俯卧撑等，有助于增强肌肉力量和骨骼密度。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如瑜伽、拉伸等，有助于提高关节灵活性和肌肉伸展性。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每周进行至少150分钟的中等强度有氧运动，或75分钟的高强度有氧运动。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运动频率与时间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睡眠习惯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成年人每晚应保持7-9小时的睡眠时间。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保持安静、黑暗、凉爽的睡眠环境，有助于提高睡眠质量。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建立规律的睡眠习惯，尽量保持固定的作息时间。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避免过度使用电子设备，减少咖啡因和酒精的摄入，以提高睡眠质量。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良好的睡眠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56" b="32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通过定期体检，及时发现潜在的健康问题。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根据医生建议接种必要的疫苗，预防传染病。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保持健康饮食、适量运动、良好睡眠等生活习惯，降低患病风险。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一旦发现身体不适，应及时就医，接受早期治疗，防止病情恶化。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疾病早期治疗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认识和识别自己的情绪，了解情绪产生的原因和过程。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学会调节自己的情绪，保持情绪的稳定和平衡。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通过适当的方式表达自己的情绪，与他人进行有效的沟通。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情绪升华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将负面情绪转化为积极的力量，提升自己的心理韧性和适应能力。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9156" r="915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了解压力的来源和影响，正确认识压力的积极意义。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通过合理安排时间、放松身心等方法减轻压力对身心的影响。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掌握有效的应对策略，如积极应对、寻求支持等，提高应对压力的能力。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学会自我调节，保持心理平衡，增强心理韧性。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28" r="14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466" r="144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了解人际关系的本质和影响，建立正确的交往观念。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人际认知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掌握有效的沟通技巧，提高沟通质量和效果。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学会建立和维持良好的人际关系，增强人际吸引力。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人际关系建立与维护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掌握解决人际冲突的方法和技巧，妥善处理人际矛盾。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解决人际冲突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https://d.book118.com/317042152156006046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2024-09-22T04:23:51.922</cp:lastPrinted>
  <dcterms:created xsi:type="dcterms:W3CDTF">2024-09-21T20:23:51Z</dcterms:created>
  <dcterms:modified xsi:type="dcterms:W3CDTF">2024-09-21T20:23:54Z</dcterms:modified>
</cp:coreProperties>
</file>