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F1973C-02E9-46B3-AB12-949C3C627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97720-9AEF-4975-B525-16BBD45C9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FFB4A0-674A-477F-BF9A-5D786F6F6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7B504F-775C-4DBD-B829-C676CB6589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33E6B5-DFF2-4547-A90B-042E148E3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494E7C-BABA-4314-91A4-3D6426096C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CBB97B-3999-4A28-91F5-19D45F8E34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0DEAA9-20F9-4F25-81C3-C94CD01A8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BDE120-50FE-4868-84FD-9D6AC6903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65D43-1CF7-4819-800F-B1C6559AC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489EE-5C5B-4374-976A-4BE3D57A9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421600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红酒市场调查分析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红酒市场概述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红酒消费群体分析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红酒市场竞争格局分析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红酒市场发展趋势与机遇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红酒市场风险与对策分析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红酒市场概述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红酒是一种以葡萄为原料酿造而成的酒类，根据酿造工艺和特点，可以分为干红、半干红、甜红等不同类型。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红酒是以葡萄为原料，经过发酵、陈酿等工艺制成的酒类。根据酿造工艺和特点，红酒可以分为多种类型，如干红、半干红、甜红等。不同类型的红酒在口感、色泽、香气等方面存在差异，满足了不同消费者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红酒市场经历了数百年的发展，已经成为全球酒类市场的重要组成部分。目前，红酒市场呈现出多元化、个性化的发展趋势。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酒市场起源于欧洲，随着时间的推移，逐渐传播到世界各地。如今，红酒已经成为全球酒类市场的重要组成部分，市场规模不断扩大。在红酒市场中，不同国家和地区的消费者有着不同的消费习惯和偏好，因此，红酒市场呈现出多元化、个性化的发展趋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红酒市场的历史与现状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全球红酒市场规模庞大，并以一定速度持续增长。新兴市场的崛起和消费者需求的升级是推动红酒市场增长的主要因素。</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红酒市场规模庞大，据统计，XXXX年的市场规模达到了XX亿美元。随着消费者对高品质生活的追求和消费观念的升级，红酒市场仍将以一定速度持续增长。新兴市场的崛起和消费者需求的多样化也为红酒市场提供了广阔的发展空间。未来，随着全球经济的不断发展和人们生活水平的提高，红酒市场的规模和影响力还将进一步扩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红酒市场的规模与增长趋势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红酒消费群体分析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年龄分布</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红酒消费者主要集中在中青年人群，其中30-50岁年龄段占据主导地位。</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性别比例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女性消费者略多于男性，表明红酒市场对女性具有较高的吸引力。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教育水平</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大多数红酒消费者具有较高的教育水平，如本科或以上学历。</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收入水平</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中高收入群体是红酒消费的主力军，显示出红酒与高收入水平的关联性。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红酒消费者的特征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购买渠道</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线上购买和实体店购买并驾齐驱，其中线上购买比例略高。</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选购因素</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品质、口感和品牌是消费者选择红酒时最为关注的三大因素。</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消费场合</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家庭聚会、商务宴请和约会等社交场合是红酒消费的主要场景。</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消费频率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大部分消费者每周消费1-2次红酒，显示出红酒在日常生活中较高的消费频次。</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红酒消费者的消费行为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红酒消费者的消费心理</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追求品质生活</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红酒消费者注重生活品质，愿意为高品质的红酒支付更高的价格。</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社交需求</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在社交场合中，红酒常常作为一种沟通媒介，满足人们的社交需求。</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情感寄托</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部分消费者将红酒视为情感寄托，通过品饮红酒来释放压力或表达情感。</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品牌认同</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许多消费者对特定品牌或产区具有认同感，这种品牌忠诚度影响了他们的购买决策。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红酒市场竞争格局分析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传统葡萄酒生产国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如法国、意大利、西班牙等，这些国家拥有悠久的葡萄酒生产历史和品牌优势，在全球红酒市场中占据主导地位。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新兴葡萄酒生产国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如澳大利亚、智利、南非等，这些国家凭借其独特的葡萄酒风格和品质，逐渐在红酒市场中崭露头角。</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国内葡萄酒品牌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随着国内消费者对葡萄酒的认知和需求不断提高，国内葡萄酒品牌也逐渐崛起，成为红酒市场的重要竞争者。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红酒市场的竞争者类型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如法国的拉菲、意大利的阿玛尼等，这些品牌在全球范围内享有极高的知名度和美誉度，是红酒市场的领导者。</a:t>
            </a:r>
          </a:p>
        </p:txBody>
      </p:sp>
      <p:pic>
        <p:nvPicPr>
          <p:cNvPr id="6" name="Picture 6"/>
          <p:cNvPicPr>
            <a:picLocks noChangeAspect="1"/>
          </p:cNvPicPr>
          <p:nvPr/>
        </p:nvPicPr>
        <p:blipFill>
          <a:blip r:embed="rId2"/>
          <a:srcRect l="16528" r="1652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国际知名品牌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如澳大利亚的彼得利、智利的干露等，这些品牌在一定区域内拥有较高的知名度和市场份额。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区域知名品牌</a:t>
            </a:r>
          </a:p>
        </p:txBody>
      </p:sp>
      <p:pic>
        <p:nvPicPr>
          <p:cNvPr id="10" name="Picture 10"/>
          <p:cNvPicPr>
            <a:picLocks noChangeAspect="1"/>
          </p:cNvPicPr>
          <p:nvPr/>
        </p:nvPicPr>
        <p:blipFill>
          <a:blip r:embed="rId3"/>
          <a:srcRect l="16958" r="16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随着国内红酒市场的不断发展，国内葡萄酒品牌如张裕、长城等也逐渐崛起，成为市场的重要竞争者。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国内品牌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红酒市场的品牌竞争格局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https://d.book118.com/317042160011006042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2024-09-15T04:26:49.532</cp:lastPrinted>
  <dcterms:created xsi:type="dcterms:W3CDTF">2024-09-14T20:26:49Z</dcterms:created>
  <dcterms:modified xsi:type="dcterms:W3CDTF">2024-09-14T20:26:51Z</dcterms:modified>
</cp:coreProperties>
</file>