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D9341-B517-4B4B-A77E-5D59C098E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71193D-666B-4894-AD7E-AC156BF6B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07B85-F69C-4211-B361-9DC3A4841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180BB2-5538-44B8-8267-697DB7A10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AD22AA-F813-43F2-9485-A3380D5DD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284303-457D-4A60-B7B2-D7F2C5AD2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0E60DA-A596-4B49-86CB-1A511DD45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40658-1B6A-46C9-959D-208E6B20C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9C539B-760A-484A-9E1E-F98A6056E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6F79B-5F4F-482A-96F3-F56E7BCD8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0AEE6B-605D-4486-9A0C-C227C533D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4414112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驾驶员安全培训会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驾驶员安全知识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驾驶员心理健康与安全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https://d.book118.com/317044141120006035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2024-09-10T03:39:40.664</cp:lastPrinted>
  <dcterms:created xsi:type="dcterms:W3CDTF">2024-09-09T19:39:40Z</dcterms:created>
  <dcterms:modified xsi:type="dcterms:W3CDTF">2024-09-09T19:39:42Z</dcterms:modified>
</cp:coreProperties>
</file>