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184302-FC40-4B64-AC08-5F1862348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DDC718-6865-4724-AD20-F86E002D4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6F9D2-9BCC-4A38-B0B2-6A1534A1E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D49489-ECF4-4926-86A2-CDE2E2FC1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94DB70-3C6F-4C2D-A899-DDCE4A5DC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8C4929-6326-4202-B9BB-C1A6E190D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8EB500-8E64-4ECC-80D5-8D747D5E7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D07B15-D8E0-4878-A5FF-A3B42040E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FB88D-A40E-4EA5-8E13-647E29AB1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3A854-7C28-421D-83CE-2C8B237C9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F3CA8-D316-4D2D-9D3A-D81974AA9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51054145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思想道德修养与法律基础-爱情婚姻家庭\n## 1.爱情与婚姻的内涵及价值\n### 1.1爱情的定义与特点\n### 1.2婚姻的定义与功能\n### 1.3爱情与婚姻的社会价值\n## 2.思想道德修养在爱情婚姻家庭中的作用\n### 2.1思想道德修养对爱情观念的影响\n### 2.2思想道德修养对婚姻关系的影响\n### 2.3思想道德修养对家庭和谐的促进作用\n## 3.法律在调整爱情婚姻家庭关系中的重要作用\n### 3.1法律对婚姻自由的保障\n### 3.2法律对家庭权益的保护\n### 3.3法律在调整婚姻家庭关系中的局限性\n## 4.爱情婚姻家庭的伦理道德约束\n### 4.1诚实与信任在婚姻家庭中的重要性\n### 4.2尊重与平等在婚姻家庭中的体现\n### 4.3忠诚与责任在婚姻家庭中的价值\n## 5.当前爱情婚姻家庭领域面临的问题及对策\n### 5.1婚外情与离婚率上升的原因及对策\n### 5.2家庭暴力与儿童权益保护问题及对策\n### 5.3同性恋与同性婚姻的法律地位及争议\n## 6.提高思想道德修养和法律意识，促进爱情婚姻家庭和谐\n### 6.1加强思想道德教育，树立正确的爱情观和婚姻观\n### 6.2提高法律意识，学会运用法律维护自身权益\n### 6.3共同努力，促进爱情婚姻家庭和谐稳定发展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4500"/>
              <a:t>思想道德修养与法律基础-爱情婚姻家庭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爱情与婚姻的内涵及价值</a:t>
            </a:r>
            <a:endParaRPr/>
          </a:p>
        </p:txBody>
      </p:sp>
      <p:sp>
        <p:nvSpPr>
          <p:cNvPr id="13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4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4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是一种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联系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是一种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依赖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是一种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伴侣</a:t>
                </a:r>
                <a:endParaRPr/>
              </a:p>
            </p:txBody>
          </p:sp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爱情的定义</a:t>
                </a:r>
                <a:endParaRPr/>
              </a:p>
            </p:txBody>
          </p:sp>
        </p:grpSp>
        <p:grpSp>
          <p:nvGrpSpPr>
            <p:cNvPr id="24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4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排他性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：爱情具有专一性，不允许有第三者介入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持久性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：爱情需要时间的考验，经得起风雨的洗礼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无私性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：爱情是无私的奉献，愿意为对方付出一切</a:t>
                </a:r>
                <a:endParaRPr/>
              </a:p>
            </p:txBody>
          </p:sp>
          <p:sp>
            <p:nvSpPr>
              <p:cNvPr id="24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爱情的特点</a:t>
                </a:r>
                <a:endParaRPr/>
              </a:p>
            </p:txBody>
          </p:sp>
        </p:grpSp>
        <p:grpSp>
          <p:nvGrpSpPr>
            <p:cNvPr id="24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4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浪漫型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：注重情感体验，追求激情与浪漫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现实型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：注重现实生活，追求稳定与踏实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伴侣型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：注重相互扶持，追求共同成长</a:t>
                </a:r>
                <a:endParaRPr/>
              </a:p>
            </p:txBody>
          </p:sp>
          <p:sp>
            <p:nvSpPr>
              <p:cNvPr id="24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爱情的类型</a:t>
                </a:r>
                <a:endParaRPr/>
              </a:p>
            </p:txBody>
          </p:sp>
        </p:grpSp>
      </p:grpSp>
      <p:pic>
        <p:nvPicPr>
          <p:cNvPr id="25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5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爱情的定义与特点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婚姻的定义与功能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5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婚姻的定义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是一种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是一种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是一种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共同体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婚姻的功能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繁衍后代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：婚姻是繁衍后代的途径，传承家族血脉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经济互助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：婚姻是经济互助的载体，共同应对生活挑战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情感依托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：婚姻是情感依托的港湾，满足彼此的陪伴与关爱</a:t>
                </a:r>
                <a:endParaRPr/>
              </a:p>
            </p:txBody>
          </p:sp>
          <p:pic>
            <p:nvPicPr>
              <p:cNvPr id="2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6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婚姻的类型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一夫一妻制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：传统婚姻制度，实行一男一女结为夫妻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一夫多妻制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：历史上曾存在的婚姻制度，一个男性拥有多个妻子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一妻多夫制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：历史上曾存在的婚姻制度，一个女性拥有多个丈夫</a:t>
                </a:r>
                <a:endParaRPr/>
              </a:p>
            </p:txBody>
          </p:sp>
          <p:pic>
            <p:nvPicPr>
              <p:cNvPr id="2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爱情的社会价值</a:t>
                </a:r>
                <a:endParaRPr/>
              </a:p>
            </p:txBody>
          </p:sp>
          <p:sp>
            <p:nvSpPr>
              <p:cNvPr id="2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传承文化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：爱情是文化的传承载体，传承中华民族优秀传统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培养美德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：爱情是美德的培养途径，培养人们诚实守信、敬老爱幼等美德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促进和谐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：爱情是社会和谐的推动力，促进家庭和谐、社会稳定</a:t>
                </a:r>
                <a:endParaRPr/>
              </a:p>
            </p:txBody>
          </p:sp>
          <p:sp>
            <p:nvSpPr>
              <p:cNvPr id="2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婚姻的社会价值</a:t>
                </a:r>
                <a:endParaRPr/>
              </a:p>
            </p:txBody>
          </p:sp>
          <p:sp>
            <p:nvSpPr>
              <p:cNvPr id="2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稳定社会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：婚姻是社会的稳定基石，维护社会秩序与治安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：婚姻是权益的保障手段，保障夫妻双方及子女的合法权益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传承文明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：婚姻是文明的传承载体，传承人类优秀文明成果</a:t>
                </a:r>
                <a:endParaRPr/>
              </a:p>
            </p:txBody>
          </p:sp>
          <p:sp>
            <p:nvSpPr>
              <p:cNvPr id="2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爱情与婚姻的社会价值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9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思想道德修养在爱情婚姻家庭中的作用</a:t>
            </a:r>
            <a:endParaRPr/>
          </a:p>
        </p:txBody>
      </p:sp>
      <p:sp>
        <p:nvSpPr>
          <p:cNvPr id="29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思想道德修养与爱情观念</a:t>
                </a:r>
                <a:endParaRPr/>
              </a:p>
            </p:txBody>
          </p:sp>
          <p:sp>
            <p:nvSpPr>
              <p:cNvPr id="29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思想道德修养是爱情观念的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爱情观念是思想道德修养的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</a:t>
                </a:r>
                <a:endParaRPr/>
              </a:p>
            </p:txBody>
          </p:sp>
          <p:sp>
            <p:nvSpPr>
              <p:cNvPr id="30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思想道德修养对爱情观念的影响</a:t>
                </a:r>
                <a:endParaRPr/>
              </a:p>
            </p:txBody>
          </p:sp>
          <p:sp>
            <p:nvSpPr>
              <p:cNvPr id="30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树立正确的爱情观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：坚持爱情至上，尊重个人选择，追求真挚的爱情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培养健康的恋爱观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：提倡平等、自由、真诚的恋爱，抵制物质化、功利化的恋爱观念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坚持爱情的忠诚与责任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：在恋爱与婚姻中，始终坚守对对方的忠诚与责任</a:t>
                </a:r>
                <a:endParaRPr/>
              </a:p>
            </p:txBody>
          </p:sp>
          <p:sp>
            <p:nvSpPr>
              <p:cNvPr id="30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思想道德修养对爱情观念的影响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1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31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31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思想道德修养是婚姻关系的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纽带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婚姻关系是思想道德修养的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</a:t>
                </a:r>
                <a:endParaRPr/>
              </a:p>
            </p:txBody>
          </p:sp>
          <p:sp>
            <p:nvSpPr>
              <p:cNvPr id="31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思想道德修养与婚姻关系</a:t>
                </a:r>
                <a:endParaRPr/>
              </a:p>
            </p:txBody>
          </p:sp>
          <p:sp>
            <p:nvSpPr>
              <p:cNvPr id="31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1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2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培养和谐的婚姻观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：提倡平等、互助、理解的婚姻关系，抵制家庭暴力、出轨等行为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维护家庭和谐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：在婚姻生活中，学会沟通、包容、理解，维护家庭和谐稳定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履行家庭责任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：在婚姻生活中，履行对子女、父母、配偶的责任，传承家庭美德</a:t>
                </a:r>
                <a:endParaRPr/>
              </a:p>
            </p:txBody>
          </p:sp>
          <p:sp>
            <p:nvSpPr>
              <p:cNvPr id="32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思想道德修养对婚姻关系的影响</a:t>
                </a:r>
                <a:endParaRPr/>
              </a:p>
            </p:txBody>
          </p:sp>
          <p:sp>
            <p:nvSpPr>
              <p:cNvPr id="32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思想道德修养对婚姻关系的影响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26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327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28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9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0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1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3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思想道德修养与家庭和谐</a:t>
                </a:r>
                <a:endParaRPr/>
              </a:p>
            </p:txBody>
          </p:sp>
          <p:sp>
            <p:nvSpPr>
              <p:cNvPr id="33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思想道德修养是家庭和谐的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家庭和谐是思想道德修养的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成果</a:t>
                </a:r>
                <a:endParaRPr/>
              </a:p>
            </p:txBody>
          </p:sp>
        </p:grpSp>
        <p:grpSp>
          <p:nvGrpSpPr>
            <p:cNvPr id="334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思想道德修养对家庭和谐的促进作用</a:t>
                </a:r>
                <a:endParaRPr/>
              </a:p>
            </p:txBody>
          </p:sp>
          <p:sp>
            <p:nvSpPr>
              <p:cNvPr id="3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培养家庭成员的美德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：通过家庭教育，培养家庭成员诚实守信、敬老爱幼等美德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促进家庭成员的沟通与理解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：通过思想道德修养，提高家庭成员的沟通能力，增进相互理解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维护家庭和谐稳定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：通过思想道德修养，提高家庭成员的责任感，维护家庭和谐稳定</a:t>
                </a:r>
                <a:endParaRPr/>
              </a:p>
            </p:txBody>
          </p:sp>
          <p:sp>
            <p:nvSpPr>
              <p:cNvPr id="337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8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9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0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思想道德修养对家庭和谐的促进作用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900"/>
              <a:t>法律在调整爱情婚姻家庭关系中的重要作用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法律与婚姻自由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法律是婚姻自由的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婚姻自由是法律的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法律对婚姻自由的保障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保障恋爱自由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：法律规定，公民有恋爱自由的权利，不受他人干涉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保障结婚自由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：法律规定，公民有结婚自由的权利，不受他人干涉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保障离婚自由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：法律规定，公民有离婚自由的权利，不受他人干涉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法律对婚姻自由的保障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法律与家庭权益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法律是家庭权益的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家庭权益是法律的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法律对家庭权益的保护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保护家庭成员的权益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：法律规定，家庭成员享有平等的权利，不受歧视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保护家庭财产的权益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：法律规定，家庭财产属于家庭成员共同所有，不受侵犯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保护家庭成员的继承权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：法律规定，家庭成员享有平等的继承权，不受侵犯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法律对家庭权益的保护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4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4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法律是婚姻家庭关系的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婚姻家庭关系是法律的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调整对象</a:t>
                </a:r>
                <a:endParaRPr/>
              </a:p>
            </p:txBody>
          </p:sp>
          <p:sp>
            <p:nvSpPr>
              <p:cNvPr id="5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法律与婚姻家庭关系的调整</a:t>
                </a:r>
                <a:endParaRPr/>
              </a:p>
            </p:txBody>
          </p:sp>
          <p:sp>
            <p:nvSpPr>
              <p:cNvPr id="5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5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法律无法完全解决家庭矛盾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：法律只能规范婚姻家庭关系，但不能完全解决家庭矛盾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法律无法替代道德约束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：法律是外在的约束，道德是内在的约束，法律无法替代道德约束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法律需要与道德相结合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：法律与道德相辅相成，共同调整婚姻家庭关系</a:t>
                </a:r>
                <a:endParaRPr/>
              </a:p>
            </p:txBody>
          </p:sp>
          <p:sp>
            <p:nvSpPr>
              <p:cNvPr id="5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法律在调整婚姻家庭关系中的局限性</a:t>
                </a:r>
                <a:endParaRPr/>
              </a:p>
            </p:txBody>
          </p:sp>
          <p:sp>
            <p:nvSpPr>
              <p:cNvPr id="5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法律在调整婚姻家庭关系中的局限性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https://d.book118.com/317051054145006045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思想道德修养与法律基础-爱情婚姻家庭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2024-09-20T16:17:28.916</cp:lastPrinted>
  <dcterms:created xsi:type="dcterms:W3CDTF">2024-09-20T08:17:28Z</dcterms:created>
  <dcterms:modified xsi:type="dcterms:W3CDTF">2024-09-20T08:17:30Z</dcterms:modified>
</cp:coreProperties>
</file>