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8FF0A-59F0-435C-8CEC-83F5A1B535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C9B3B-30AD-498D-A2A7-727924C19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63979-79C9-4215-86CF-AB7E1C102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CCF442-B6C0-4371-9A7D-2C60B423D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6E52AE-8A0E-49C8-80D2-8804E6D0B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EF6DFB-8131-4AFB-A6E7-09FB8A5214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0D61E4E-31AE-4D33-8FDE-3CA776116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3FA946-B49B-4900-BAAC-661E7CE57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59FD5-41ED-4E47-9884-D31A33AD6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2836F-7D8A-4FD5-BC21-A0DE23A1C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645A99-412E-495E-A608-CB0874101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5206005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企业调研数据分析报告研究进行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企业调研数据分析方法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企业经营现状分析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企业产品与服务分析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企业营销策略分析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企业财务状况分析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企业人力资源分析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随着市场竞争的加剧，企业需要更加深入地了解市场、竞争对手和客户需求，以制定更有效的营销策略和产品开发计划。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数据已经成为企业决策的重要依据，通过对调研数据的分析，企业可以更好地洞察市场趋势和客户需求，提高决策的科学性和准确性。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数据驱动决策的重要性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市场竞争日益激烈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深入了解市场和客户需求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通过数据分析，揭示市场趋势、客户需求和行为特征，为企业制定营销策略和产品创新提供有力支持。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评估竞争对手和市场环境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分析竞争对手的市场份额、产品特点和营销策略，以及宏观市场环境的变化，为企业制定竞争策略提供参考。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发现潜在的市场机会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通过数据挖掘和分析，发现潜在的市场机会和新的增长点，为企业拓展市场和开发新产品提供思路。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通过市场调研机构或自行组织的调研活动收集的数据，包括问卷调查、访谈、观察等。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市场调研数据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公开数据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企业内部数据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来自政府、行业协会、研究机构等公开发布的数据，如行业报告、统计数据等。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企业自身运营过程中产生的数据，如销售数据、客户反馈数据等。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企业调研数据分析方法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根据研究目的，确定需要收集的数据类型、来源和采集方式。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确定数据来源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针对研究问题，设计科学合理的调研问卷，确保问卷内容全面、准确。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设计调研问卷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通过在线问卷、电话访问、实地访谈等方式，采集所需数据。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采集数据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对收集到的数据进行清洗，包括删除重复数据、处理缺失值和异常值等。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将数据转换为适合分析的格式，如将数据从文本格式转换为数值格式。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将不同来源的数据进行整合，形成完整的数据集。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对数据进行描述性统计分析，包括均值、标准差、频数分布等。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通过假设检验、方差分析等方法，探究变量之间的关系和影响。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利用图表、图像等方式，将数据呈现出来，帮助更好地理解数据和分析结果。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根据分析结果，对研究问题进行解释和讨论，提出相应的建议和措施。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描述性统计分析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推论性统计分析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数据可视化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结果解读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企业经营现状分析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企业利润水平呈现上升趋势，毛利率和净利率均有所提高，表明企业盈利能力在增强。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营业收入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根据调研数据，企业在过去一年中实现了稳步增长的营业收入，主要得益于市场需求的提升和产品结构的优化。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资产负债率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企业资产负债率保持在合理水平，表明企业财务结构稳健，偿债能力较强。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经营概况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客户群体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企业拥有广泛的客户群体，且客户黏性较高，为企业提供了稳定的收入来源。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市场拓展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企业积极拓展新市场和新客户，通过加大营销力度和拓展销售渠道，实现了市场份额的进一步提升。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市场占有率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企业在所处行业中具有较高的市场占有率，且近年来呈现上升趋势，显示出较强的市场竞争力和品牌影响力。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企业对主要竞争对手进行了深入分析，包括其产品特点、市场份额、营销策略等，为企业制定针对性竞争策略提供了依据。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企业在技术、品牌、渠道等方面具有明显的竞争优势，这些优势为企业赢得了市场份额和客户的信任。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企业面临着市场竞争加剧、技术更新换代等竞争风险。为应对这些风险，企业需要加强技术研发、品牌建设、市场营销等方面的工作。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竞争风险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企业产品与服务分析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详细阐述企业所生产或提供的各类产品，包括产品名称、功能特点、市场定位等，以及各类产品在整体业务中的占比和重要性。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产品种类与定位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分析企业的产品研发和创新实力，包括研发团队规模、技术水平、专利申请和授权情况等，以及近年来推出的新产品或新服务。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产品创新及研发能力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评估企业产品质量控制体系、质量检测标准和实际质量表现，以及产品在安全性方面的保障措施和实际效果。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产品质量与安全性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产品线概述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服务流程与规范性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详细描述企业提供的服务流程，包括售前咨询、售中服务和售后服务等各个环节，以及服务过程中是否遵循相关规范和标准。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服务响应速度与效率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分析企业在服务响应方面的表现，包括客户问题处理的及时性和有效性，以及服务过程中出现的故障或问题的处理情况。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服务态度与专业性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评估企业服务人员的服务态度和专业素养，包括是否热情周到、专业负责，以及是否能够提供个性化的服务方案。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服务水平评估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https://d.book118.com/317052060052006026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2024-08-31T09:24:26.986</cp:lastPrinted>
  <dcterms:created xsi:type="dcterms:W3CDTF">2024-08-31T01:24:27Z</dcterms:created>
  <dcterms:modified xsi:type="dcterms:W3CDTF">2024-08-31T01:24:29Z</dcterms:modified>
</cp:coreProperties>
</file>