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FA699-EA1E-4F9F-85CF-1B9D0B675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ADBEC-ED29-4B41-B02B-084982224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EDEFA-68BD-4A95-A143-1E2594604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0927CC-69E6-457D-92A8-6B5A5B98C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3EA3E2-25C1-4036-A5BE-17C131ECB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4A5750-61F9-4668-A5F4-7A0FD2FFD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4DB743-09EB-4CAD-91DF-A3372A227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0C7871-A9A7-4125-A6CF-03B24E2B8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2680C3-8614-4ED7-85E8-ABA1FF1F8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FB8F7D-C955-4D43-A307-F700EAB3E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CDC4B6-06EE-4192-BE74-2DC2940E8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5214112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健康运动生活的必备知识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运动与健康关系概述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科学锻炼方法与技巧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营养膳食在运动生活中作用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常见运动损伤预防与处理措施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保持良好作息和充足睡眠重要性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心理健康在运动生活中不可忽视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运动与健康关系概述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00" r="3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增强心肺功能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控制体重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运动对身体健康的益处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通过有氧运动如跑步、游泳等，可以提高心肺功能，增强心脏和肺部的耐力。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运动可以降低患心脏病、高血压、糖尿病等慢性疾病的风险。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运动有助于消耗体内多余热量，防止肥胖，同时促进新陈代谢，有助于保持健康体重。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适量运动可以提高身体免疫力，减少感冒和其他疾病的发生。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适合进行户外游戏、跑步、游泳、舞蹈等多样化运动，促进身体发育和协调性。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儿童青少年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68" r="236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中年人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231" r="1223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适合进行有氧运动如慢跑、骑自行车、健身等，增强心肺功能和肌肉力量。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适合进行散步、太极拳、瑜伽等低强度运动，保持关节灵活性和身体平衡。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不同年龄段适宜运动类型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061" r="806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5667" r="566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905" r="2190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运动在心理健康方面的作用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运动可以释放身体内的内啡肽等荷尔蒙，有助于缓解压力和焦虑情绪。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通过运动挑战自我并取得进步，可以提高自信心和自尊心。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适量运动有助于改善睡眠质量，减少失眠等问题。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参加团队运动或与他人一起锻炼可以促进社交互动，增进人际关系。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缓解压力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提高自信心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改善睡眠质量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促进社交互动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科学锻炼方法与技巧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锻炼频率与时间：每周3-5次，每次30-60分钟。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运动前热身，运动后拉伸。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选择合适的运动装备和场地。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有氧运动种类：跑步、游泳、骑自行车等。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保持适当的运动强度，避免过度疲劳。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有氧运动锻炼方法及注意事项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6302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60531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78017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1021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力量训练种类：举重、俯卧撑、引体向上等。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31854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02770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502382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2110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锻炼频率与时间：每周2-3次，每次20-45分钟。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6078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57202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0243446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6542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76302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260531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758967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021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动作标准，避免受伤。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31854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02770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50120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02110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控制呼吸，发力时呼气，还原时吸气。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06078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0757202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24344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56542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初学者应选择轻重量，逐渐增加负荷。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力量训练原则与技巧指导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拉伸肌肉和韧带，提高关节灵活性。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柔韧性训练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提高身体稳定性，减少运动损伤风险。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平衡性训练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瑜伽、普拉提、太极等。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训练方法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柔韧性、平衡性训练重要性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7" r="227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334" r="14334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动作缓慢、稳定，保持呼吸顺畅。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避免过度拉伸或扭转身体。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选择合适的训练时间和地点，避免饱腹或空腹时进行。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柔韧性、平衡性训练重要性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营养膳食在运动生活中作用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促进恢复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适当的营养摄入有助于减轻运动后的疲劳，促进身体恢复。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预防运动损伤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合理的膳食结构可以降低运动损伤的风险，保护运动员的身体健康。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提供能量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合理的膳食结构能够确保运动员在训练和比赛中获得足够的能量，提高运动表现。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875" r="8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合理膳食结构对运动效果影响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丰富的维生素和矿物质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运动员需要更多的维生素和矿物质来维持身体健康和运动表现。建议多吃新鲜蔬菜、水果、坚果等食物。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高蛋白摄入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运动员需要更多的蛋白质来支持肌肉生长和修复。建议增加鱼、禽、蛋、奶等优质蛋白质的摄入。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充足的碳水化合物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碳水化合物是主要的能量来源，运动员应保证摄入足够的碳水化合物，如全谷类、薯类、水果等。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适量的脂肪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脂肪对于维持身体机能和保护内脏器官具有重要作用，但摄入过多会影响运动表现。建议选择富含不饱和脂肪酸的食物，如坚果、鱼油等。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运动员膳食特点及建议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https://d.book118.com/317052141123006044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2024-09-19T04:07:25.214</cp:lastPrinted>
  <dcterms:created xsi:type="dcterms:W3CDTF">2024-09-18T20:07:25Z</dcterms:created>
  <dcterms:modified xsi:type="dcterms:W3CDTF">2024-09-18T20:07:27Z</dcterms:modified>
</cp:coreProperties>
</file>