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3AFEE-471C-4C9F-B61A-D95F7BAE8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63D6D-3D89-4BA5-96BA-1B9576731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1FB8C-79B4-4962-B636-B79441F85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38C21D-35C8-4334-9E5B-6CBC53D77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EB13EC-50E8-43AD-BACA-DF22B09CD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DA48FC-1CE9-49A2-995A-514B39722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E8CE7E-3A98-42E6-A645-1DA0905D9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94ECBC-7332-45D3-A4BF-198029CBD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1DCFA-3495-4701-9BA3-C13E36220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FF21D-376C-4506-BED8-ED8FD3027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2F6CE-D27E-4E9B-A984-A70DC4A1F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5510005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《肌张力与痉挛评定》ppt课件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肌张力与痉挛的基本概念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肌张力与痉挛的评定方法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肌张力与痉挛的评定标准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肌张力与痉挛评定的临床意义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肌张力与痉挛评定的未来研究方向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肌张力与痉挛的基本概念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50" b="17850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肌张力是维持身体姿势和正常运动的基础，过高或过低的肌张力都会影响身体的正常功能。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肌张力是指肌肉在静止松弛状态下的紧张度，反映肌肉的收缩力量和紧张状态。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肌张力的定义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58540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83777" y="217655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58540" y="3999951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58540" y="4086065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40980" y="2682407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痉挛是指肌肉或肌群的持续性强直性收缩，导致关节僵硬和疼痛。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40980" y="4622606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痉挛通常由神经系统损伤或疾病引起，如脊髓损伤、脑瘫、多发性硬化症等。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痉挛的定义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512" r="6512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肌张力和痉挛之间存在密切的联系，肌张力的异常可以导致痉挛的发生，而痉挛也会影响肌张力的状态。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在某些情况下，肌张力和痉挛可能同时存在，相互影响，导致身体的异常姿势和运动障碍。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肌张力和痉挛的关系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肌张力与痉挛的评定方法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简单易行、临床常用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改良的Ashworth分级法是一种常用的肌张力评定方法，通过观察肌肉在被动运动过程中的阻力和僵硬程度来评估肌张力。该方法简单易行，临床应用广泛。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主观性较强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改良的Ashworth分级法主要依赖于医生的经验和观察，因此主观性较强，不同医生之间的评定可能存在差异。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无法量化分析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改良的Ashworth分级法是一种定性评定方法，无法对肌张力进行量化分析，难以进行深入研究和统计分析。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评定方法一：改良的Ashworth分级法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客观定量、科学准确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肌电信号分析法需要专业的设备和技术支持，操作复杂，成本较高，因此在实际临床应用中受到一定限制。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肌电信号分析法是一种通过分析肌肉电活动来评估肌张力的方法。该方法可以客观定量地评估肌张力，具有科学准确的特点。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个体差异较大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需要专业设备和技术支持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由于个体差异和肌肉状态的不同，肌电信号分析法的评定结果可能存在较大的差异。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评定方法二：肌电信号分析法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关节活动度测量法通过直接测量关节的活动范围来评估肌张力。该方法简单直观，能够提供客观的评定结果。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关节活动度测量法适用于不同年龄和功能障碍程度的人群，可以广泛应用于临床和科研领域。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关节活动度测量法的结果易受多种因素影响，如关节炎症、疼痛、软组织僵硬等，因此需要综合考虑多种因素进行评估。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直接测量关节活动范围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适用于不同年龄和功能障碍程度的人群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易受多种因素影响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评定方法三：关节活动度测量法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肌张力与痉挛的评定标准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https://d.book118.com/317055100050006035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2024-09-09T16:34:15.946</cp:lastPrinted>
  <dcterms:created xsi:type="dcterms:W3CDTF">2024-09-09T08:34:15Z</dcterms:created>
  <dcterms:modified xsi:type="dcterms:W3CDTF">2024-09-09T08:34:17Z</dcterms:modified>
</cp:coreProperties>
</file>