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051C0-CD7E-4F75-B999-A21622D14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20BDE-BD36-4AD5-A5FA-E18E387DD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3501A-36E9-4115-A64E-5735CEAF6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CEAC8-3575-4596-BB7F-FF7C51952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ECE62-14F7-4DF1-BAA3-95151E884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640FFB-9657-4D8D-9F66-6D9188785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13F61-B163-4137-B71C-669DFECC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17D2A-C701-4328-B4CE-94D6F80A5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671C7-A24A-4A03-A178-E7B0BB2C0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5D6D2-B9FC-450E-A499-268F4A5F4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2239C-EA5D-4B08-A758-E776207EC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56035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人工智能技术在中小学教育中的实际应用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人工智能技术在中小学教学中的应用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人工智能技术在中小学管理中的应用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人工智能技术在中小学评价中的应用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人工智能技术在中小学教育中的挑战与问题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人工智能技术在中小学教育中的未来展望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随着深度学习、自然语言处理、计算机视觉等技术的不断进步，人工智能已经渗透到社会的各个领域。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教育变革的需求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当前教育面临着个性化、多元化、智能化等变革需求，人工智能技术为这些需求提供了有效的解决方案。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提高学生学习效果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人工智能技术可以帮助学生更高效地学习，提高学习效果和成绩。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905" r="269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利用人工智能技术，根据学生的学习情况和需求，提供个性化的教学资源和辅导。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智能教学系统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通过自然语言处理和计算机视觉等技术，对学生的作业进行自动批改和评估，减轻教师负担。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智能作业批改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人工智能技术可以为学生提供丰富的在线学习资源，满足学生随时随地学习的需求。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利用虚拟现实和增强现实技术，为学生提供仿真的实验环境和操作体验，帮助学生更好地理解和掌握科学知识。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虚拟实验室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人工智能技术在教育领域的应用现状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人工智能技术在中小学教学中的应用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通过分析学生的学习习惯、能力、兴趣等多维度数据，为每个学生制定个性化的学习计划，提高学习效率。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根据学生的历史学习记录和偏好，为其推荐相关的学习资源，如课程、习题、视频等。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学习资源推荐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实时监测学生的学习进度，为教师提供及时反馈，以便调整教学策略。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学习进度跟踪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智能问答系统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为学生提供实时的问题解答服务，解决学生在学习中遇到的疑难问题。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智能课件制作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利用人工智能技术，将传统课件转化为互动式、多媒体化的智能课件，提高学生的学习兴趣和参与度。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学生行为分析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通过分析学生在课堂上的行为表现，为教师提供有针对性的教学建议，改进教学方法。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50" r="15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智能化教学辅助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在线作业提交与批改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学生可以在线提交作业，教师利用人工智能技术进行自动批改和评分，减轻教师的工作负担。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在线互动与讨论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学生可以在线参与课程讨论、提问和分享观点，促进师生之间的交流与合作。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为学生提供丰富的在线课程资源，打破地域和时间限制，实现优质教育资源的共享。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人工智能技术在中小学管理中的应用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通过人工智能技术，将学生档案信息进行数字化处理，方便存储、查询和共享。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学生档案电子化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利用人工智能技术对学生的行为数据进行分析，发现学生的兴趣爱好、学习风格等，为教师提供更加个性化的教学建议。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学生行为分析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基于学生的学习历史数据，利用人工智能技术预测学生的未来成绩，帮助教师及时发现潜在问题并采取相应措施。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学生成绩预测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学生信息管理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通过人工智能技术，对校园监控视频进行实时分析，发现异常行为并及时报警，保障校园安全。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校园监控智能化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学生出入管理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校园欺凌检测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利用人工智能技术对学生出入校园的记录进行分析，发现异常出入情况并及时处理，确保学生安全。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通过人工智能技术监测学生在校园社交网络中的言论和行为，发现校园欺凌现象并及时干预。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https://d.book118.com/317056035005006033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2024-09-06T04:21:15.882</cp:lastPrinted>
  <dcterms:created xsi:type="dcterms:W3CDTF">2024-09-05T20:21:15Z</dcterms:created>
  <dcterms:modified xsi:type="dcterms:W3CDTF">2024-09-05T20:21:17Z</dcterms:modified>
</cp:coreProperties>
</file>