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FF47B2-7A41-4CCA-9E3A-E66355E2D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831544-6069-4040-B1C0-A87D26329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BA64E9-820A-4951-A5DF-651C90298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136762-CEB3-49F7-966C-E583DF1B7B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275626-342F-478A-848B-4BE1E57A7B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60DED1-D782-4B92-B68C-76DFB0A0EA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659C69-72E1-4117-9B68-F57BCB041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546101-D766-4D24-8D84-DD902ACEFE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FD7628-2D4E-45E9-9667-74352A2DF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49D71-3F43-45B6-A40F-35E2B8C88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D1A9A-0C92-4B5F-8F1A-7329BE6CE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60142105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教师在教育科学与科学研究中的培训与实践\n## 1.教师在教育科学与科学研究中的重要性\n### 1.1教师在教育科学发展中的作用\n### 1.2教师在科学研究中的贡献\n### 1.3教师培训对教育科学与研究的影响\n## 2.教师培训的现状与问题\n### 2.1教师培训的现状分析\n### 2.2教师培训存在的问题\n### 2.3教师培训的改进策略\n## 3.教育科学与科学研究方法的培训与实践\n### 3.1教育科学研究方法概述\n### 3.2教师在培训中掌握科学研究方法的重要性\n### 3.3教师在实践中的科学研究方法应用\n## 4.教师在教育科学与科学研究中的实践能力培养\n### 4.1教师实践能力的内涵与要求\n### 4.2教师在培训中提高实践能力的方法\n### 4.3教师在实践中的实践能力展示\n## 5.教师培训与实践中教育科学与科学研究的整合\n### 5.1教育科学与科学研究的整合意义\n### 5.2教师在培训中实现教育科学与科学研究整合的途径\n### 5.3教师在实践中有机结合教育科学与科学研究的案例\n## 6.教师培训与实践中教育科学与科学研究的创新\n### 6.1教育科学与科学研究的创新意义\n### 6.2教师在培训中培养创新能力的途径\n### 6.3教师在实践中的教育科学与科学研究创新成果展示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4400"/>
              <a:t>教师在教育科学与科学研究中的培训与实践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教师在教育科学与科学研究中的重要性</a:t>
            </a:r>
            <a:endParaRPr/>
          </a:p>
        </p:txBody>
      </p:sp>
      <p:sp>
        <p:nvSpPr>
          <p:cNvPr id="11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教师在教育科学发展中的作用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88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教师是教育科学的实践者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教师将教育理论应用于教学实践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教师通过实践发现教育问题，为教育科学研究提供素材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教师通过自身成长推动教育科学发展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教师是教育科学的研究者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教师参与教育科学研究项目，提高自身研究能力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教师结合教学实践进行教育科学研究，推动教育理论创新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教师通过教育科学研究，提高教学质量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98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9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教师是教育科学的传播者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教师将教育科学知识传授给学生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教师通过培训提高其他教师的教育科学水平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教师通过参与学术交流，推动教育科学的传播与发展</a:t>
                </a:r>
                <a:endParaRPr/>
              </a:p>
            </p:txBody>
          </p:sp>
          <p:pic>
            <p:nvPicPr>
              <p:cNvPr id="2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05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06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0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教师是教育科学研究的主体</a:t>
                </a:r>
                <a:endParaRPr/>
              </a:p>
            </p:txBody>
          </p:sp>
          <p:sp>
            <p:nvSpPr>
              <p:cNvPr id="20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教师在教育实践中发现问题，为教育科学研究提供研究方向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教师参与教育科研项目，推动教育科学研究的进展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教师通过教育科学研究，提高自身素质和教育质量</a:t>
                </a:r>
                <a:endParaRPr/>
              </a:p>
            </p:txBody>
          </p:sp>
        </p:grpSp>
        <p:grpSp>
          <p:nvGrpSpPr>
            <p:cNvPr id="209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教师是教育科学研究的推动者</a:t>
                </a:r>
                <a:endParaRPr/>
              </a:p>
            </p:txBody>
          </p:sp>
          <p:sp>
            <p:nvSpPr>
              <p:cNvPr id="21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教师通过教育科学研究，推动教育理念和教学方法的创新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教师通过教育科学研究，为教育政策制定提供依据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教师通过教育科学研究，提高教育行业的整体水平</a:t>
                </a:r>
                <a:endParaRPr/>
              </a:p>
            </p:txBody>
          </p:sp>
        </p:grpSp>
        <p:grpSp>
          <p:nvGrpSpPr>
            <p:cNvPr id="212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教师是教育科学研究的引领者</a:t>
                </a:r>
                <a:endParaRPr/>
              </a:p>
            </p:txBody>
          </p:sp>
          <p:sp>
            <p:nvSpPr>
              <p:cNvPr id="214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教师通过教育科学研究，引领教育行业的发展方向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教师通过教育科学研究，培养新一代教育科研人才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教师通过教育科学研究，提高教育在国际上的影响力</a:t>
                </a:r>
                <a:endParaRPr/>
              </a:p>
            </p:txBody>
          </p: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教师在科学研究中的贡献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教师培训使教师掌握教育科学理论，提高教育实践能力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教师培训使教师了解教育科学研究方法，提高教育研究能力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教师培训使教师关注教育科学前沿，提高教育创新能力</a:t>
                </a:r>
                <a:endParaRPr/>
              </a:p>
            </p:txBody>
          </p:sp>
          <p:sp>
            <p:nvSpPr>
              <p:cNvPr id="2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教师培训提高教师的教育科学素养</a:t>
                </a:r>
                <a:endParaRPr/>
              </a:p>
            </p:txBody>
          </p:sp>
        </p:grpSp>
        <p:grpSp>
          <p:nvGrpSpPr>
            <p:cNvPr id="22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教师培训使教师掌握先进的教学方法和技巧，提高教学效果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教师培训使教师了解学生需求，提高教学的针对性和有效性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教师培训使教师关注学生全面发展，提高学生的综合素质</a:t>
                </a:r>
                <a:endParaRPr/>
              </a:p>
            </p:txBody>
          </p:sp>
          <p:sp>
            <p:nvSpPr>
              <p:cNvPr id="22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教师培训提高教师的教育教学质量</a:t>
                </a:r>
                <a:endParaRPr/>
              </a:p>
            </p:txBody>
          </p:sp>
        </p:grpSp>
        <p:grpSp>
          <p:nvGrpSpPr>
            <p:cNvPr id="22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教师培训使教育行业拥有一支高素质的教育科研队伍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教师培训使教育行业不断创新教育理念和教学方法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教师培训使教育行业提高国际竞争力</a:t>
                </a:r>
                <a:endParaRPr/>
              </a:p>
            </p:txBody>
          </p:sp>
          <p:sp>
            <p:nvSpPr>
              <p:cNvPr id="22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教师培训提高教育科学的整体水平</a:t>
                </a:r>
                <a:endParaRPr/>
              </a:p>
            </p:txBody>
          </p:sp>
        </p:grpSp>
      </p:grpSp>
      <p:pic>
        <p:nvPicPr>
          <p:cNvPr id="22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教师培训对教育科学与研究的影响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教师培训的现状与问题</a:t>
            </a:r>
            <a:endParaRPr/>
          </a:p>
        </p:txBody>
      </p:sp>
      <p:sp>
        <p:nvSpPr>
          <p:cNvPr id="23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38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39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40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教师培训规模不断扩大</a:t>
                </a:r>
                <a:endParaRPr/>
              </a:p>
            </p:txBody>
          </p:sp>
          <p:sp>
            <p:nvSpPr>
              <p:cNvPr id="242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教育部门对教师培训的投入逐年增加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教师培训项目种类繁多，满足不同教师的需求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教师培训覆盖面广，各类教师都能接受培训</a:t>
                </a:r>
                <a:endParaRPr/>
              </a:p>
            </p:txBody>
          </p:sp>
        </p:grpSp>
        <p:grpSp>
          <p:nvGrpSpPr>
            <p:cNvPr id="243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44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教师培训内容不断丰富</a:t>
                </a:r>
                <a:endParaRPr/>
              </a:p>
            </p:txBody>
          </p:sp>
          <p:sp>
            <p:nvSpPr>
              <p:cNvPr id="24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教师培训不仅包括教育科学理论，还包括教育实践和教育研究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教师培训关注教育热点问题，提高教师的教育敏感性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教师培训注重教师个性化发展，提高教师的特长和优势</a:t>
                </a:r>
                <a:endParaRPr/>
              </a:p>
            </p:txBody>
          </p:sp>
        </p:grpSp>
        <p:grpSp>
          <p:nvGrpSpPr>
            <p:cNvPr id="247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48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教师培训方式不断创新</a:t>
                </a:r>
                <a:endParaRPr/>
              </a:p>
            </p:txBody>
          </p:sp>
          <p:sp>
            <p:nvSpPr>
              <p:cNvPr id="250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教师培训采用线上线下相结合的方式进行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教师培训注重实践性和操作性，提高教师的教育实践能力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教师培训鼓励教师参与交流和研究，提高教师的教育研究能力</a:t>
                </a:r>
                <a:endParaRPr/>
              </a:p>
            </p:txBody>
          </p:sp>
        </p:grpSp>
      </p:grpSp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教师培训的现状分析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5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5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教师培训针对性不强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教师培训项目过于笼统，缺乏针对性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教师培训内容过于理论，缺乏实践性和操作性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教师培训方式过于传统，缺乏创新性</a:t>
                </a:r>
                <a:endParaRPr/>
              </a:p>
            </p:txBody>
          </p:sp>
          <p:sp>
            <p:nvSpPr>
              <p:cNvPr id="25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教师培训效果不明显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教师培训时间短，缺乏持续性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教师培训缺乏有效的评价机制，难以衡量培训效果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教师培训缺乏激励措施，难以激发教师的参训积极性</a:t>
                </a:r>
                <a:endParaRPr/>
              </a:p>
            </p:txBody>
          </p:sp>
          <p:sp>
            <p:nvSpPr>
              <p:cNvPr id="26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教师培训资源不足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教师培训资金投入不足，导致培训项目难以实施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教师培训师资队伍建设滞后，影响培训质量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教师培训教材和设施建设不完善，影响培训效果</a:t>
                </a:r>
                <a:endParaRPr/>
              </a:p>
            </p:txBody>
          </p:sp>
          <p:sp>
            <p:nvSpPr>
              <p:cNvPr id="26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教师培训存在的问题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7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加强教师培训针对性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根据教师的需求和问题，设置针对性的培训项目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根据教育科学发展的趋势，更新培训内容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根据教师的特点和优势，采用个性化的培训方式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7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7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提高教师培训效果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延长教师培训时间，保证培训效果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建立有效的教师培训评价机制，衡量培训效果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采取激励措施，激发教师的参训积极性</a:t>
                </a:r>
                <a:endParaRPr/>
              </a:p>
            </p:txBody>
          </p:sp>
          <p:pic>
            <p:nvPicPr>
              <p:cNvPr id="27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8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8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增加教师培训资源投入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增加教师培训资金投入，保障培训项目的实施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加强教师培训师资队伍建设，提高培训质量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完善教师培训教材和设施建设，提高培训效果</a:t>
                </a:r>
                <a:endParaRPr/>
              </a:p>
            </p:txBody>
          </p:sp>
          <p:pic>
            <p:nvPicPr>
              <p:cNvPr id="28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教师培训的改进策略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教育科学与科学研究方法的培训与实践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2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教育科学研究方法的概念</a:t>
                </a:r>
                <a:endParaRPr/>
              </a:p>
            </p:txBody>
          </p:sp>
          <p:sp>
            <p:nvSpPr>
              <p:cNvPr id="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教育科学研究方法是研究教育现象和问题的手段和工具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教育科学研究方法包括定量研究方法和定性研究方法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教育科学研究方法需要遵循科学性和伦理原则</a:t>
                </a:r>
                <a:endParaRPr/>
              </a:p>
            </p:txBody>
          </p:sp>
        </p:grpSp>
        <p:grpSp>
          <p:nvGrpSpPr>
            <p:cNvPr id="15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教育科学研究方法的种类</a:t>
                </a:r>
                <a:endParaRPr/>
              </a:p>
            </p:txBody>
          </p:sp>
          <p:sp>
            <p:nvSpPr>
              <p:cNvPr id="1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教育调查研究方法：如问卷调查、访谈法等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教育实验研究方法：如实验法、对照法等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教育观察研究方法：如自然观察、参与观察等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教育叙事研究方法：如案例研究、生活史研究等</a:t>
                </a:r>
                <a:endParaRPr/>
              </a:p>
            </p:txBody>
          </p:sp>
        </p:grpSp>
        <p:grpSp>
          <p:nvGrpSpPr>
            <p:cNvPr id="18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教育科学研究方法的选择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根据研究目的和问题，选择合适的研究方法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根据研究对象的性质和特点，选择合适的研究方法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根据研究条件和资源，选择合适的研究方法</a:t>
                </a:r>
                <a:endParaRPr/>
              </a:p>
            </p:txBody>
          </p:sp>
        </p:grpSp>
      </p:grpSp>
      <p:pic>
        <p:nvPicPr>
          <p:cNvPr id="21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教育科学研究方法概述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提高教师的教育研究能力</a:t>
                </a:r>
                <a:endParaRPr/>
              </a:p>
            </p:txBody>
          </p:sp>
          <p:sp>
            <p:nvSpPr>
              <p:cNvPr id="3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教师掌握科学研究方法，有助于解决教育实践中的问题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教师掌握科学研究方法，有助于提高教育研究水平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教师掌握科学研究方法，有助于培养教育科研人才</a:t>
                </a:r>
                <a:endParaRPr/>
              </a:p>
            </p:txBody>
          </p:sp>
        </p:grpSp>
        <p:grpSp>
          <p:nvGrpSpPr>
            <p:cNvPr id="3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促进教育科学的发展</a:t>
                </a:r>
                <a:endParaRPr/>
              </a:p>
            </p:txBody>
          </p:sp>
          <p:sp>
            <p:nvSpPr>
              <p:cNvPr id="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教师掌握科学研究方法，有助于推动教育理论创新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教师掌握科学研究方法，有助于提高教育研究的质量和效果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教师掌握科学研究方法，有助于提高教育科学的整体水平</a:t>
                </a:r>
                <a:endParaRPr/>
              </a:p>
            </p:txBody>
          </p:sp>
        </p:grpSp>
        <p:grpSp>
          <p:nvGrpSpPr>
            <p:cNvPr id="3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提高教育质量</a:t>
                </a:r>
                <a:endParaRPr/>
              </a:p>
            </p:txBody>
          </p:sp>
          <p:sp>
            <p:nvSpPr>
              <p:cNvPr id="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教师掌握科学研究方法，有助于提高教学效果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教师掌握科学研究方法，有助于培养学生的科学素养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教师掌握科学研究方法，有助于提高教育质量</a:t>
                </a:r>
                <a:endParaRPr/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教师在培训中掌握科学研究方法的重要性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4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教育调查研究方法的应用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教师通过问卷调查了解学生需求，提高教学的针对性和有效性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教师通过访谈法了解家长意见，提高家校合作的有效性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教师通过调查研究法了解教育政策执行情况，为教育决策提供依据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教育实验研究方法的应用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教师通过实验法研究教学方法，提高教学效果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教师通过对照法比较不同教学方法的效果，为教育实践提供依据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教师通过实验法研究教育政策，为教育决策提供依据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教育观察研究方法的应用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教师通过自然观察了解学生学习和生活情况，提高教学的针对性和有效性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教师通过参与观察了解学生课堂表现，为教学改进提供依据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教师通过观察研究法了解教育现象，为教育研究提供素材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教育叙事研究方法的应用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教师通过案例研究分析教育事件，为教育实践提供借鉴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教师通过生活史研究了解学生成长过程，为教育指导提供依据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教师通过叙事研究法总结教育经验，为教育科学发展提供智慧</a:t>
            </a:r>
            <a:endParaRPr/>
          </a:p>
        </p:txBody>
      </p: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教师在实践中的科学研究方法应用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https://d.book118.com/317060142105006045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教师在教育科学与科学研究中的培训与实践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2024-09-20T07:53:55.864</cp:lastPrinted>
  <dcterms:created xsi:type="dcterms:W3CDTF">2024-09-19T23:53:55Z</dcterms:created>
  <dcterms:modified xsi:type="dcterms:W3CDTF">2024-09-19T23:53:57Z</dcterms:modified>
</cp:coreProperties>
</file>