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6E0E6-4A1E-44CF-926E-135F9FC6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DCB87-5D28-454B-88B2-FD1E3F11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7049-BA42-4454-8579-864C2EBE7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2B56E-FD0D-43B3-8701-DFC8D2CB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032BB-6FD4-430E-A3CC-1E7E8818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DE3FC8-6E62-4CA5-828B-BE79A867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6A322-FE5F-4AFB-937E-99F3EE1E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E30E9-9037-46AA-B6C2-4FF4BD4F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62341-EA6F-493E-8469-FD51EFAB1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15FE9-3773-46E6-8100-A07E818E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7725C-03C3-4AE7-B920-3DAC30F9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61020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制定基本营销策略及设定营销目标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了解市场与竞争环境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设定营销目标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评估与优化营销策略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案例研究与实战应用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了解市场与竞争环境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识别目标市场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根据产品或服务的特点，明确目标客户群体，如年龄、性别、地域、职业等。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了解目标客户的需求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深入了解目标客户的需求和痛点，以便为产品或服务定位和营销策略制定提供依据。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根据市场规模和竞争情况，确定企业可占据的市场份额和目标市场范围。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分析消费者偏好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了解消费者的兴趣、偏好和价值观，以便为目标市场提供有针对性的产品或服务。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掌握消费者行为趋势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关注消费者行为的变化趋势，及时调整营销策略以适应市场变化。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了解消费者购买决策过程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研究消费者在购买产品或服务时的决策过程，包括信息收集、比较、购买和购后评价等环节。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88" r="1508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分析消费者行为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了解竞争对手的产品或服务特点、价格、销售渠道等，以便为自己的产品或服务制定更有竞争力的策略。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分析竞争对手的产品或服务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研究竞争对手的营销策略，包括广告、促销、公关等，以便为自己的营销策略提供参考。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掌握竞争对手的营销策略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了解竞争对手在目标市场的市场份额和表现，以便为自己的市场份额和销售目标制定提供依据。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分析竞争对手的市场份额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了解竞争对手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设定营销目标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明确产品或服务的特点和优势，了解目标客户的需求和偏好。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产品或服务特点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核心价值主张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8208" r="1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根据目标市场的需求和竞争环境，确定产品或服务的市场定位。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基于产品或服务的核心特点，提炼出具有吸引力的价值主张，以吸引目标客户。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确定产品或服务的核心价值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在短期内，如季度或年度，设定具体的销售、市场份额、品牌知名度等目标。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在长期内，如3-5年，设定更具战略性的目标，如建立品牌形象、保持持续增长等。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将长期目标分解为短期目标，以便于实施和监控。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制定短期和长期的营销目标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深入了解公司的整体战略，确保营销目标的设定与公司战略保持一致。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了解公司战略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通过与其他部门的协同合作，实现公司整体战略与营销目标的统一。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协同效应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根据市场变化和公司战略的调整，不断优化和调整营销目标，以保持其与公司战略的一致性。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确保目标与公司战略一致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通过技术创新、设计改进等方式，使产品在竞争中脱颖而出，满足消费者独特需求。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确定产品类型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根据市场需求和竞争状况，确定提供的产品类型，包括产品定位、特点、功能等。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在产品生命周期的不同阶段，采取不同的市场策略，如引入期、成长期、成熟期和衰退期。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t="10500" b="10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根据产品的生产成本和预期利润，确定产品的销售价格。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5000" r="35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根据竞争对手的产品价格和市场需求，确定产品的销售价格。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根据产品的独特价值和消费者对产品的认知价值，确定产品的销售价格。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通过中间商或第三方渠道，将产品销售给消费者。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同时使用直接和间接渠道进行销售。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通过自己的销售团队，直接将产品销售给消费者。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https://d.book118.com/317061020024006030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2024-09-01T15:42:57.236</cp:lastPrinted>
  <dcterms:created xsi:type="dcterms:W3CDTF">2024-09-01T07:42:57Z</dcterms:created>
  <dcterms:modified xsi:type="dcterms:W3CDTF">2024-09-01T07:42:59Z</dcterms:modified>
</cp:coreProperties>
</file>