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63EF6-44B9-415F-AAEF-F14F76C3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D63E9-3580-48B2-A427-3CEB4735F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A6EDE-1A5F-45CC-8B04-57527268A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521EE-695A-4885-8FD6-5C04D96C4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11C783-F2C2-44EC-A900-2C48F47D6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E9B31-9595-48CB-8895-BC47885F9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0FB32-47EC-481E-873A-B758E41A9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2BFF4-552C-40FD-8579-85BBF4453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4DA6F-36A0-44FD-8981-B95A19895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D5259-916C-437A-8B74-3A84E4713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6A6BA-9C92-43CD-8511-6D68F5523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6202013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脑瘫神经行为异常机制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皮质基底节通路异常
 丘脑-皮层通路异常
 小脑通路异常
 脑干通路异常
 神经递质失衡
 炎症反应参与
 遗传因素影响
 环境因素影响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皮质基底节通路异常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脑瘫神经行为异常机制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皮质基底节通路异常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皮质基底节-丘脑-皮质环路异常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皮质基底节-丘脑-皮质环路异常是脑瘫神经行为异常的重要机制之一。</a:t>
            </a:r>
          </a:p>
          <a:p>
            <a:r>
              <a:t>2. 皮质基底节-丘脑-皮质环路主要包括运动皮质、纹状体、苍白球、丘脑和运动皮质，参与运动控制、学习和记忆等功能。</a:t>
            </a:r>
          </a:p>
          <a:p>
            <a:r>
              <a:t>3. 在脑瘫患儿中，皮质基底节-丘脑-皮质环路可能遭受损伤，导致运动功能障碍、认知损害和行为异常等。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多巴胺能系统异常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多巴胺能系统是大脑中重要的神经递质系统，在运动控制、学习和记忆等功能中发挥重要作用。</a:t>
            </a:r>
          </a:p>
          <a:p>
            <a:r>
              <a:t>2. 在脑瘫患儿中，多巴胺能系统可能受到损害，导致多巴胺水平异常，进而影响运动功能、认知功能和行为表现。</a:t>
            </a:r>
          </a:p>
          <a:p>
            <a:r>
              <a:t>3. 多巴胺水平异常与脑瘫患儿的运动障碍、肌张力异常、认知损害和行为异常等症状相关。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皮质基底节通路异常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谷氨酸能系统异常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谷氨酸能系统是大脑中主要的兴奋性神经递质系统，参与运动控制、学习和记忆等多种功能。</a:t>
            </a:r>
          </a:p>
          <a:p>
            <a:r>
              <a:t>2. 在脑瘫患儿中，谷氨酸能系统可能受到损害，导致谷氨酸水平异常，进而影响运动功能、认知功能和行为表现。</a:t>
            </a:r>
          </a:p>
          <a:p>
            <a:r>
              <a:t>3. 谷氨酸水平异常与脑瘫患儿的运动障碍、肌张力异常、认知损害和行为异常等症状相关。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γ-氨基丁酸能系统异常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γ-氨基丁酸能系统是大脑中主要的抑制性神经递质系统，参与运动控制、学习和记忆等多种功能。</a:t>
            </a:r>
          </a:p>
          <a:p>
            <a:r>
              <a:t>2. 在脑瘫患儿中，γ-氨基丁酸能系统可能受到损害，导致γ-氨基丁酸水平异常，进而影响运动功能、认知功能和行为表现。</a:t>
            </a:r>
          </a:p>
          <a:p>
            <a:r>
              <a:t>3. γ-氨基丁酸水平异常与脑瘫患儿的运动障碍、肌张力异常、认知损害和行为异常等症状相关。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皮质基底节通路异常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脑干和脊髓异常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脑干和脊髓是中枢神经系统的重要组成部分，参与运动控制、感觉传递和自主神经功能等多种功能。</a:t>
            </a:r>
          </a:p>
          <a:p>
            <a:r>
              <a:t>2. 在脑瘫患儿中，脑干和脊髓可能遭受损伤，导致运动功能、感觉功能和自主神经功能异常。</a:t>
            </a:r>
          </a:p>
          <a:p>
            <a:r>
              <a:t>3. 脑干和脊髓异常与脑瘫患儿的运动障碍、肌张力异常、感觉异常和自主神经功能障碍等症状相关。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遗传因素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遗传因素是脑瘫的重要发病因素之一。</a:t>
            </a:r>
          </a:p>
          <a:p>
            <a:r>
              <a:t>2. 一些基因突变与脑瘫的发生有关，包括与神经发育相关的基因、与神经递质系统相关的基因等。</a:t>
            </a:r>
          </a:p>
          <a:p>
            <a:r>
              <a:t>3. 遗传因素可能导致脑发育异常，进而引起脑瘫。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丘脑-皮层通路异常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脑瘫神经行为异常机制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丘脑-皮层通路异常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丘脑-皮层通路异常：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丘脑-皮层通路是脑瘫神经行为异常的主要病理基础之一，该通路在脑瘫患者中存在广泛的异常，包括结构和功能的改变。</a:t>
            </a:r>
          </a:p>
          <a:p>
            <a:r>
              <a:t>2. 丘脑-皮层通路异常可导致脑瘫患者出现运动、感觉、认知和行为等方面的障碍，如运动障碍、感觉异常、智力低下、癫痫和行为异常等。</a:t>
            </a:r>
          </a:p>
          <a:p>
            <a:r>
              <a:t>3. 通过对丘脑-皮层通路异常机制的研究，可以进一步了解脑瘫的发病机制，为脑瘫的诊断、治疗和康复提供新的靶点和策略。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皮质脊髓束通路异常：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皮质脊髓束通路是脑瘫神经行为异常的另一个主要病理基础，该通路在脑瘫患者中也存在广泛的异常，包括结构和功能的改变。</a:t>
            </a:r>
          </a:p>
          <a:p>
            <a:r>
              <a:t>2. 皮质脊髓束通路异常可导致脑瘫患者出现运动障碍，如肌张力异常、运动不协调、步态异常等。</a:t>
            </a:r>
          </a:p>
          <a:p>
            <a:r>
              <a:t>3. 通过对皮质脊髓束通路异常机制的研究，可以进一步了解脑瘫的发病机制，为脑瘫的诊断、治疗和康复提供新的靶点和策略。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丘脑-皮层通路异常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小脑-皮质通路异常：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小脑-皮质通路是脑瘫神经行为异常的又一个主要病理基础，该通路在脑瘫患者中也存在广泛的异常，包括结构和功能的改变。</a:t>
            </a:r>
          </a:p>
          <a:p>
            <a:r>
              <a:t>2. 小脑-皮质通路异常可导致脑瘫患者出现运动障碍，如运动不协调、平衡障碍、震颤等。</a:t>
            </a:r>
          </a:p>
          <a:p>
            <a:r>
              <a:t>3. 通过对小脑-皮质通路异常机制的研究，可以进一步了解脑瘫的发病机制，为脑瘫的诊断、治疗和康复提供新的靶点和策略。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基底神经节-丘脑-皮层通路异常：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基底神经节-丘脑-皮层通路是脑瘫神经行为异常的另一个主要病理基础，该通路在脑瘫患者中也存在广泛的异常，包括结构和功能的改变。</a:t>
            </a:r>
          </a:p>
          <a:p>
            <a:r>
              <a:t>2. 基底神经节-丘脑-皮层通路异常可导致脑瘫患者出现运动障碍，如肌张力异常、运动不协调、步态异常等。</a:t>
            </a:r>
          </a:p>
          <a:p>
            <a:r>
              <a:t>3. 通过对基底神经节-丘脑-皮层通路异常机制的研究，可以进一步了解脑瘫的发病机制，为脑瘫的诊断、治疗和康复提供新的靶点和策略。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丘脑-皮层通路异常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神经递质异常：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神经递质异常是脑瘫神经行为异常的另一个主要病理基础，脑瘫患者的神经递质水平往往与正常人不同，如多巴胺、血清素和去甲肾上腺素等神经递质水平异常。</a:t>
            </a:r>
          </a:p>
          <a:p>
            <a:r>
              <a:t>2. 神经递质异常可导致脑瘫患者出现运动、感觉、认知和行为等方面的障碍，如运动障碍、感觉异常、智力低下、癫痫和行为异常等。</a:t>
            </a:r>
          </a:p>
          <a:p>
            <a:r>
              <a:t>3. 通过对神经递质异常机制的研究，可以进一步了解脑瘫的发病机制，为脑瘫的诊断、治疗和康复提供新的靶点和策略。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基因异常：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基因异常是脑瘫神经行为异常的另一个主要病理基础，脑瘫患者的基因往往与正常人不同，如某些基因的突变或缺失等。</a:t>
            </a:r>
          </a:p>
          <a:p>
            <a:r>
              <a:t>2. 基因异常可导致脑瘫患者出现运动、感觉、认知和行为等方面的障碍，如运动障碍、感觉异常、智力低下、癫痫和行为异常等。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小脑通路异常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脑瘫神经行为异常机制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小脑通路异常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小脑的发育异常是脑瘫神经行为异常机制的主要原因之一。</a:t>
            </a:r>
          </a:p>
          <a:p>
            <a:r>
              <a:t>2. 小脑在围生期和儿童早期经历了快速的发展和成熟过程。</a:t>
            </a:r>
          </a:p>
          <a:p>
            <a:r>
              <a:t>3. 在这个过程中，小脑可能受到各种因素的影响，导致其发育异常，如遗传因素、围产期缺氧缺血性脑病、感染、中毒、代谢性疾病等。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小脑回路的异常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小脑回路包括传入、传出和内部联系。</a:t>
            </a:r>
          </a:p>
          <a:p>
            <a:r>
              <a:t>2. 脑瘫患者的小脑回路可能出现异常，如传入通路受损、传出通路受损、内部联系异常等。</a:t>
            </a:r>
          </a:p>
          <a:p>
            <a:r>
              <a:t>3. 这些异常可能导致小脑功能异常，进而导致神经行为异常。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小脑的发育异常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小脑通路异常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小脑的核团异常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小脑的核团包括齿状核、球状核和栓状核。</a:t>
            </a:r>
          </a:p>
          <a:p>
            <a:r>
              <a:t>2. 脑瘫患者的小脑核团可能出现异常，如核团体积减少、核团神经元数量减少、核团神经元排列紊乱等。</a:t>
            </a:r>
          </a:p>
          <a:p>
            <a:r>
              <a:t>3. 这些异常可能导致小脑功能异常，进而导致神经行为异常。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小脑神经递质异常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小脑的神经递质包括谷氨酸、GABA、多巴胺、5-羟色胺等。</a:t>
            </a:r>
          </a:p>
          <a:p>
            <a:r>
              <a:t>2. 脑瘫患者的小脑神经递质可能出现异常，如谷氨酸水平降低、GABA水平升高、多巴胺水平降低、5-羟色胺水平降低等。</a:t>
            </a:r>
          </a:p>
          <a:p>
            <a:r>
              <a:t>3. 这些异常可能导致小脑功能异常，进而导致神经行为异常。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小脑通路异常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小脑电生理异常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小脑的电生理活动包括脑电图、诱发电位、局灶电位等。</a:t>
            </a:r>
          </a:p>
          <a:p>
            <a:r>
              <a:t>2. 脑瘫患者的小脑电生理活动可能出现异常，如脑电图异常、诱发电位异常、局灶电位异常等。</a:t>
            </a:r>
          </a:p>
          <a:p>
            <a:r>
              <a:t>3. 这些异常可能反映小脑功能异常，进而导致神经行为异常。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小脑的分子遗传异常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小脑的分子遗传异常可能导致脑瘫的发生。</a:t>
            </a:r>
          </a:p>
          <a:p>
            <a:r>
              <a:t>2. 研究表明，一些基因突变或多态性与脑瘫的发病风险相关，如ATXN1、ATXN2、CACNA1A、CASP8等基因。</a:t>
            </a:r>
          </a:p>
          <a:p>
            <a:r>
              <a:t>3. 这些分子遗传异常可能通过影响小脑的发育和功能，导致脑瘫的发生。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脑干通路异常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脑瘫神经行为异常机制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脑干通路异常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皮质脑干通路异常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皮质脑干通路在脑瘫中的异常主要表现为髓鞘形成不良、轴突变性改变、神经元丢失等病理改变。</a:t>
            </a:r>
          </a:p>
          <a:p>
            <a:r>
              <a:t>2. 皮质脑干通路异常是脑瘫神经行为异常的重要原因之一，可导致运动功能障碍、认知障碍、语言障碍等多种临床症状。</a:t>
            </a:r>
          </a:p>
          <a:p>
            <a:r>
              <a:t>3. 皮质脑干通路异常的发生机制尚不明确，可能与遗传因素、围生期缺血缺氧性脑损伤、感染等因素有关。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脑干网状结构异常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脑干网状结构异常是脑瘫神经行为异常的常见病理改变之一，主要表现为网状结构神经元数量减少、细胞形态异常、突触密度降低等。</a:t>
            </a:r>
          </a:p>
          <a:p>
            <a:r>
              <a:t>2. 脑干网状结构异常可导致觉醒、注意、睡眠等功能障碍，还可影响运动、认知、情感等多种脑功能。</a:t>
            </a:r>
          </a:p>
          <a:p>
            <a:r>
              <a:t>3. 脑干网状结构异常的发生机制可能与遗传因素、围生期缺血缺氧性脑损伤、感染等因素有关。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https://d.book118.com/317062020135006054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皮质基底节通路异常</vt:lpstr>
      <vt:lpstr> 皮质基底节通路异常</vt:lpstr>
      <vt:lpstr> 皮质基底节通路异常</vt:lpstr>
      <vt:lpstr> 皮质基底节通路异常</vt:lpstr>
      <vt:lpstr> 丘脑-皮层通路异常</vt:lpstr>
      <vt:lpstr> 丘脑-皮层通路异常</vt:lpstr>
      <vt:lpstr> 丘脑-皮层通路异常</vt:lpstr>
      <vt:lpstr> 丘脑-皮层通路异常</vt:lpstr>
      <vt:lpstr> 小脑通路异常</vt:lpstr>
      <vt:lpstr> 小脑通路异常</vt:lpstr>
      <vt:lpstr> 小脑通路异常</vt:lpstr>
      <vt:lpstr> 小脑通路异常</vt:lpstr>
      <vt:lpstr> 脑干通路异常</vt:lpstr>
      <vt:lpstr> 脑干通路异常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2024-09-29T02:01:52.676</cp:lastPrinted>
  <dcterms:created xsi:type="dcterms:W3CDTF">2024-09-28T18:01:52Z</dcterms:created>
  <dcterms:modified xsi:type="dcterms:W3CDTF">2024-09-28T18:01:54Z</dcterms:modified>
</cp:coreProperties>
</file>