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A08F8-B970-4B5C-B4C5-5C6D54359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5D544A-5541-4E1D-B377-A5F068103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FECB9-05D7-461C-886C-5B4C049C7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683D1B-3BD0-4DB2-A606-4D5CCB0FC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87AF16-5BB1-40A4-A029-630CD30F4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1A9E94-A739-44A6-85CD-0A6F171EA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D8488C-6F01-48F6-A124-F8A8C8CE9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5F3483-7B0A-44D3-8536-A5AB83F1F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D1626-392E-4725-8575-6A88B8740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4A12A-9319-42DF-8093-657044CD8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5C4EC-CD9A-45C5-8D3A-E5DBA6971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06211014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《数学仪表礼仪》ppt课件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数学仪表礼仪概述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数学仪表礼仪的核心概念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数学仪表礼仪的实践应用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数学仪表礼仪的案例分析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数学仪表礼仪的提升方法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数学仪表礼仪概述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数学仪表礼仪是一种在数学交流和讨论中，表达尊重、专业和准确性的行为规范。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强调清晰、准确、简洁的数学表达，避免歧义和模糊，同时展现出对数学知识的尊重和严谨的态度。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通过使用标准的数学符号和语言，能够快速、准确地传达数学信息，避免误解和歧义。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建立专业形象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42" r="17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促进学术交流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遵循数学仪表礼仪能够展现出个人或团队的专业素养，赢得他人的尊重和信任。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统一的数学表达方式有助于学术交流的顺利进行，推动数学领域的发展。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数学仪表礼仪的重要性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数学仪表礼仪的发展可以追溯到古代数学时期，随着数学的发展和普及，逐渐形成了一套完整的规范体系。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随着数学领域的不断扩展和应用，数学仪表礼仪也在不断发展和完善，以适应新的数学表达需求。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数学仪表礼仪的历史与发展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数学仪表礼仪的核心概念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数学符号是数学表达的重要工具，规范使用数学符号能够提高数学表达的准确性和清晰度。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在数学中，符号语言的使用非常普遍，如代数式中的加号、减号、乘号、除号等，以及几何中的点、线、面等。这些符号都有特定的含义和用法，必须严格按照规定使用，避免引起歧义或误解。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数学符号的规范使用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数学公式是数学推理和证明的基础，正确的书写方式能够确保公式的准确性和易读性。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公式包括等式、不等式、分式等，每种类型的公式都有特定的书写规范。例如，等号必须保持水平，不等号的方向要正确，分式的分子和分母要写清楚等。此外，公式中的括号、根号等符号也要正确使用，以保持公式的逻辑性和严密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数学公式的正确书写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数学表达式是数学计算和推理的重要工具，规范表达能够提高表达式的可读性和准确性。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表达式包括代数式、方程式、函数式等，每种类型的表达式都有特定的规范表达方式。例如，代数式中的变量要明确，方程式中的等号两边要平衡，函数式中的自变量和因变量要对应等。此外，表达式的排列和缩进也要符合规范，以提高可读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数学表达式的规范表达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数学图表是数学表达的重要形式之一，合理绘制图表能够清晰地呈现数据和关系。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图表包括表格、折线图、柱状图、散点图等，每种类型的图表都有特定的绘制要求。例如，表格中的数据要准确、完整，折线图和柱状图的坐标轴要标注清楚，散点图中点的位置和大小要合理等。此外，图表的整体布局和色彩搭配也要符合规范，以提高视觉效果和信息传递的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数学图表的合理绘制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数学仪表礼仪的实践应用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数学论文的写作规范是数学仪表礼仪的重要组成部分，它涉及到论文的格式、语言、符号、公式、图表的规范使用等。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学论文的写作中，需要遵循一定的规范，以确保论文的准确性和可读性。例如，需要使用标准的符号和公式，图表的设计和解释要清晰明了，语言要准确严谨，避免使用模糊或主观的语言。此外，论文的结构和格式也需要符合学术规范，如标题、摘要、引言、方法、结果、讨论和参考文献等部分要齐全，并且要按照正确的顺序排列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数学论文的写作规范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https://d.book118.com/317062110143006040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2024-09-13T07:29:08.353</cp:lastPrinted>
  <dcterms:created xsi:type="dcterms:W3CDTF">2024-09-12T23:29:08Z</dcterms:created>
  <dcterms:modified xsi:type="dcterms:W3CDTF">2024-09-12T23:29:10Z</dcterms:modified>
</cp:coreProperties>
</file>