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2C268-AE7D-4AA3-BA93-21C9B5DB9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73A97-CBD9-4641-AE2A-5F07D59A8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060D0-910A-4020-BCAA-F0CDC2D1B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A68DE-93BE-41BE-9FBA-4E82269A6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764679-0015-4755-B6CB-2D45A3DEF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AA1EE9-4D46-45F3-8EEA-5672B8439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B8F8EC-C2CA-444B-AF36-58D07975D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29429-255F-447E-864A-02CFFE8D1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2184D-85BE-41CF-AD7D-100EFD248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C2826-AECE-4AAD-A67D-2F7316054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8D0AF-CB60-481F-AA05-60A581516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62140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2023年口腔科总结计划书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科室管理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患者服务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诊疗工作量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2023年工作回顾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671" r="1667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全年接诊患者数量达到XX人次，较去年增长XX%。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通过优化诊疗流程，提高医疗质量，患者满意度提升至XX%。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引进数字化口腔诊疗技术，提升诊疗效率和准确性。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加强科室内部沟通与协作，提高工作效率。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006" r="1100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成功解决多例复杂口腔病例，获得患者高度评价。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积极参加国内外学术交流活动，提升科室专业水平。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开展口腔健康知识普及活动，提高患者口腔保健意识。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推出个性化口腔健康服务，满足不同患者需求。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疑难病例处理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771" r="2477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部分医疗设备老化，影响诊疗效果和效率。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医疗设备更新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需加强医护人员专业技能培训，提高整体服务水平。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部分医护人员在沟通技巧上需进一步提升。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持续优化诊疗流程，缩短患者等待时间。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总结词：稳步增长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详细描述：2023年，口腔科患者数量呈现稳步增长态势，新患者比例较往年有所提高，表明科室知名度和口碑逐渐提升。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业务发展 患者增长情况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总结词：积极拓展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详细描述：为满足患者多样化的诊疗需求，口腔科在2023年积极拓展诊疗项目，新增了牙齿美白、牙齿矫正等项目，并取得良好反响。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业务发展 患者增长情况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总结词：技术升级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详细描述：口腔科在2023年注重医疗技术的提升，引进先进的诊疗设备，如数字化口腔全景X光机、激光治疗仪等，提高了诊疗效率和治疗效果。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业务发展 患者增长情况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业务发展 患者增长情况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详细描述：为保持科室的持续发展，口腔科将继续关注患者需求和市场变化，不断优化诊疗流程和服务质量，提高患者满意度。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总结词：持续发展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科室管理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https://d.book118.com/317062140102006051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2024-09-24T14:22:41.379</cp:lastPrinted>
  <dcterms:created xsi:type="dcterms:W3CDTF">2024-09-24T06:22:41Z</dcterms:created>
  <dcterms:modified xsi:type="dcterms:W3CDTF">2024-09-24T06:22:43Z</dcterms:modified>
</cp:coreProperties>
</file>