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7B700B-F910-4356-8F95-3CC96960F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FDA23-065F-466B-BF70-19798A785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DFB1EB-F48E-47D2-8594-867B09738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DD7708-E7FF-4493-AD09-4BA1A1FB8B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69B7E1-05B7-4AF0-8569-934C086849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FB47E2-73B5-4A26-857E-2B39FD5BA7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84ED58-947D-4727-9814-DC54094F65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8447E-90E2-4005-A6E3-45849E026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F09745-4A29-41AB-80A8-851492D34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6F817-1885-480B-9FBC-7E28C2771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DFF4A-9001-46E1-8DFC-0892991F7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621440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营销渠道管理重点知识点归纳</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营销渠道冲突与合作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营销渠道发展趋势与挑战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营销渠道概述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营销渠道是指商品和服务从生产者向消费者转移的整个过程所经过的途径。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营销渠道定义</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包括生产者、批发商、零售商和最终消费者。</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营销渠道成员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实现产品或服务的转移、信息沟通、资金流和所有权转移。</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营销渠道的功能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通过多渠道销售，扩大产品或服务的市场覆盖范围，提高品牌知名度。</a:t>
            </a:r>
          </a:p>
        </p:txBody>
      </p:sp>
      <p:pic>
        <p:nvPicPr>
          <p:cNvPr id="6" name="Picture 6"/>
          <p:cNvPicPr>
            <a:picLocks noChangeAspect="1"/>
          </p:cNvPicPr>
          <p:nvPr/>
        </p:nvPicPr>
        <p:blipFill>
          <a:blip r:embed="rId2"/>
          <a:srcRect l="8691" r="869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提高市场覆盖率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利用中间商的分销网络和经验，降低生产者与消费者之间的交易成本。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降低交易成本</a:t>
            </a:r>
          </a:p>
        </p:txBody>
      </p:sp>
      <p:pic>
        <p:nvPicPr>
          <p:cNvPr id="10" name="Picture 10"/>
          <p:cNvPicPr>
            <a:picLocks noChangeAspect="1"/>
          </p:cNvPicPr>
          <p:nvPr/>
        </p:nvPicPr>
        <p:blipFill>
          <a:blip r:embed="rId3"/>
          <a:srcRect l="14625" r="1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有效的营销渠道管理能够提高产品或服务的竞争力，增加市场份额。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增强竞争优势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长渠道与短渠道</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根据渠道层次的多少，可以分为长渠道和短渠道。</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宽渠道与窄渠道</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根据同一渠道中中间商数量的多少，可以分为宽渠道和窄渠道。</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直接渠道与间接渠道</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直接渠道是生产者直接将产品或服务销售给消费者，间接渠道则是通过中间商进行销售。</a:t>
            </a:r>
          </a:p>
        </p:txBody>
      </p:sp>
      <p:pic>
        <p:nvPicPr>
          <p:cNvPr id="8" name="Picture 8"/>
          <p:cNvPicPr>
            <a:picLocks noChangeAspect="1"/>
          </p:cNvPicPr>
          <p:nvPr/>
        </p:nvPicPr>
        <p:blipFill>
          <a:blip r:embed="rId2"/>
          <a:srcRect l="14708" r="14708"/>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营销渠道设计</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目标一致性</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客户导向</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经济性</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灵活性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设计原则</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78" r="178"/>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21932" r="21932"/>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6214" r="16214"/>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营销渠道应与企业的整体战略和营销目标保持一致，确保资源的合理配置和有效利用。</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以客户需求为导向，设计出能够满足客户需求的渠道，提高客户满意度和忠诚度。</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在实现营销目标的同时，要考虑到营销渠道的经济性，尽可能降低渠道成本。</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营销渠道应具备足够的灵活性，以适应市场变化和应对竞争对手的挑战。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分析市场和客户需求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确定营销渠道目标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评估现有渠道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设计新的营销渠道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深入了解目标市场和客户需求，为设计营销渠道提供基础数据和依据。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对现有营销渠道进行全面评估，了解其优势和不足，为新渠道设计提供参考。</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根据市场和客户需求，制定明确的营销渠道目标，如提高市场份额、降低渠道成本等。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根据市场、客户、目标和现有渠道的评估结果，设计出新的营销渠道方案。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多元化策略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通过多种渠道进入市场，降低单一渠道的风险。</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短渠道策略</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减少中间环节，提高渠道效率和响应速度。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专营性策略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与特定客户群体建立长期合作关系，实现渠道的专营性和排他性。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网络营销策略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利用互联网技术，开展在线营销活动，拓宽营销渠道的覆盖范围。</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营销渠道管理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选择渠道成员时应遵循互利互惠、共同发展的原则，确保所选渠道成员具有良好的信誉和实力，能够实现销售目标并提升品牌形象。</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选择渠道成员时，应考虑其市场覆盖率、销售能力、财务状况、服务水平等方面的因素，以确保所选渠道成员能够有效地推广产品和服务。</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渠道成员选择</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渠道成员选择的标准</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渠道成员选择的原则</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渠道成员激励</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激励方式</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为了激发渠道成员的积极性，可以采用多种激励方式，如价格折扣、销售返利、赠品奖励等，以鼓励渠道成员提高销售业绩。</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激励效果评估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激励方式实施后，应定期评估其效果，根据评估结果进行调整和改进，以确保激励方式的有效性。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https://d.book118.com/317062144022006043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2024-09-16T19:55:21.562</cp:lastPrinted>
  <dcterms:created xsi:type="dcterms:W3CDTF">2024-09-16T11:55:21Z</dcterms:created>
  <dcterms:modified xsi:type="dcterms:W3CDTF">2024-09-16T11:55:23Z</dcterms:modified>
</cp:coreProperties>
</file>