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033DE2-4DED-452E-87FA-3AA098AA8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10C3FE-2807-42DB-BFA7-DAAEA9CBD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3D1E92-4C82-45C8-BEC6-73169E948F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8969F3-A615-4AB4-8DD2-10CEF4D2BB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A2916E-40F8-4275-A2CC-B7B1EE90F6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8EB570-ACA0-4479-9D1A-5C5C15DD73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38461D-FAF0-45A1-91F3-E47A250254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0FAFC3-9A4C-441E-83D8-0FA100F92F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6C0956-C814-44E1-BCE0-B18D12B1BA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343520-B6AA-4204-9647-95380E280B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220E94-39DD-4594-9975-7C5073B3F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063113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空间几何中的圆锥与圆柱</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2024-01-24</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圆锥与圆柱基本概念</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圆锥的表面积和体积</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圆柱的表面积和体积</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圆锥与圆柱的相交与相切</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空间几何中圆锥与圆柱的综合应用</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圆锥与圆柱基本概念</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定义及性质</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圆锥定义</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圆锥是由一个平面（称为生成面）绕与其相交但不垂直的直线（称为轴线）旋转一周生成的旋转体。</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圆锥性质</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圆锥的底面是一个圆，侧面是一个曲面，展开后是一个扇形。圆锥有一个顶点和一个底面圆心，顶点到底面圆心的距离称为高。</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圆柱定义</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圆柱是由两个平行且相等的圆面以及连接这两个圆面的侧面围成的几何体。</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圆柱性质</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圆柱的两个底面是相等的圆，侧面是一个曲面，展开后是一个矩形。圆柱的高是两个底面之间的距离。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圆锥和圆柱都是旋转体，具有一个或多个圆形的底面。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共性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差异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696" r="1369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相互转化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000" r="2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圆锥有一个顶点和一个侧面展开的扇形，而圆柱有两个相等的圆形底面和侧面展开的矩形。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在某些特定条件下，圆锥可以转化为圆柱（例如当圆锥的生成面与轴线垂直时），反之亦然。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圆锥与圆柱的关系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常见术语解析</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母线</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对于圆锥和圆柱，母线是指从顶点（对于圆锥）或底面圆心（对于圆柱）出发，沿侧面到达底面的线段。</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底面半径</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对于圆锥和圆柱，底面半径是指底面圆的半径。</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高</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对于圆锥和圆柱，高是指从顶点（对于圆锥）或底面圆心（对于圆柱）到底面的垂直距离。</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表面积和体积</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表面积是指几何体的外表面面积，体积是指几何体所占空间的大小。对于圆锥和圆柱，有特定的公式来计算它们的表面积和体积。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圆锥的表面积和体积</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685" r="3468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847" r="3184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7874" r="1787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$S_{侧} = pi rl$，其中 $r$ 是底面半径，$l$ 是母线长。</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圆锥的侧面积公式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$S_{全} = pi r^{2} + pi rl$，其中 $pi r^{2}$ 是底面积，$pi rl$ 是侧面积。</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圆锥的全面积公式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表面积计算公式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t="14600" b="14600"/>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2417" r="2417"/>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708" r="1708"/>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圆锥的体积公式：$V = \frac{1}{3} \pi r^{2} h$，其中 $r$ 是底面半径，$h$ 是高。</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体积计算公式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在建筑工程中，计算圆锥形建筑物的表面积和体积，用于材料用量和成本估算。</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在机械设计中，计算圆锥形零件的表面积和体积，用于加工和强度分析。</a:t>
            </a:r>
          </a:p>
        </p:txBody>
      </p:sp>
      <p:pic>
        <p:nvPicPr>
          <p:cNvPr id="7" name="Picture 7"/>
          <p:cNvPicPr>
            <a:picLocks noChangeAspect="1"/>
          </p:cNvPicPr>
          <p:nvPr/>
        </p:nvPicPr>
        <p:blipFill>
          <a:blip r:embed="rId2"/>
          <a:srcRect t="5466" b="546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85" r="958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计算圆锥形容器的表面积和体积，用于包装设计和容量计算。</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应用举例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圆柱的表面积和体积</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https://d.book118.com/317063113065006035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2024-09-09T22:26:48.064</cp:lastPrinted>
  <dcterms:created xsi:type="dcterms:W3CDTF">2024-09-09T14:26:48Z</dcterms:created>
  <dcterms:modified xsi:type="dcterms:W3CDTF">2024-09-09T14:26:50Z</dcterms:modified>
</cp:coreProperties>
</file>