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6563A-056D-4599-99E9-7BF3F233E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3E47E-7CD1-47A1-A364-97A432FA8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08E34-2199-405A-BB0E-AA27AAE11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96807-F5B6-4A3A-BC8A-CDF05845E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3C771-8B87-44F5-9547-469F2EF91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E7ED8-7960-4D37-B891-C3C505C3D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0A22D6-125A-470C-8C40-49D0A2E1F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D478D-4661-4113-9917-02B87ADC2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A739B-B916-4E73-AA61-A99CD7B2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ADE4D-5C01-4A28-85E4-C40939AA0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2D391-308F-4D3F-A236-8060BC5B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65031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小学教育质量提升的信息化建设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信息化教学资源的建设与利用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信息化教学手段的创新与实践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信息化教学评价体系的建立与完善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信息化环境下教师专业发展的支持与保障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信息化环境下家校合作共育模式的探索与实践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1" r="238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随着信息技术的快速发展，教育信息化已成为全球教育发展的重要趋势。通过信息化建设，可以推动教育资源的优化配置，提高教育质量和效益。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小学教育是国民教育体系的基础，对于培养学生的综合素质和创新能力具有至关重要的作用。提升小学教育质量，有助于为学生的全面发展奠定坚实基础。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信息化对小学教育的影响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信息化建设可以为小学教育提供更加丰富的教育资源、更加灵活的教学方式、更加高效的管理手段，从而促进小学教育质量的全面提升。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通过信息化建设，实现小学教育资源的优化配置、教学方式的创新、管理手段的现代化，提高小学教育的质量和效益，促进学生的全面发展。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建设数字化教育资源库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整合优质教育资源，构建数字化教育资源库，为教师和学生提供丰富、多样的学习资源。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推广信息化教学方式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利用信息技术手段，创新教学方式方法，如开展在线教学、多媒体教学、互动教学等，提高教学效果和学生的学习兴趣。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提升教师信息技术能力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加强对教师的信息技术培训，提高教师的信息技术素养和教学能力，使其能够充分利用信息技术手段开展教学活动。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构建教育管理信息化平台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建立教育管理信息化平台，实现学校管理、教学管理、学生管理等各项工作的信息化、规范化、高效化。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信息化教学资源的建设与利用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136" b="221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76" b="6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优质课程资源的整合与共享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整合优质课程资源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通过筛选、分类、标签化等方式，将各类优质课程资源进行整合，形成系统化、结构化的课程资源库。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共享课程资源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借助网络平台，实现课程资源的跨地区、跨学校共享，缩小教育资源差距，促进教育公平。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更新与维护课程资源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定期更新课程资源库，保持课程资源的时效性和先进性，同时加强对课程资源的维护和管理，确保资源质量。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开发个性化学习资源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针对不同学生的需求，开发符合其认知特点和兴趣爱好的个性化学习资源，如微课、在线题库、互动游戏等。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应用个性化学习资源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将个性化学习资源融入到日常教学中，引导学生自主选择和使用学习资源，提高学习积极性和主动性。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通过对学生学习行为、兴趣爱好、能力水平等方面的分析，了解学生的个性化学习需求。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个性化学习资源的开发与应用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搭建功能完善、操作简便的互动教学平台，支持在线直播、实时互动、小组讨论等多种教学模式。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建设互动教学平台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对教师进行互动教学平台的操作培训，提高其使用技能和熟练程度，确保平台的有效利用。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培训教师使用技能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542" r="5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通过互动教学平台，鼓励学生积极参与课堂互动，提问、讨论、分享等，提高课堂活跃度和学习效果。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互动教学平台的建设与使用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信息化教学手段的创新与实践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利用电子白板实现手写输入、批注、拖拽等功能，增强课堂互动性。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交互式电子白板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多媒体教学课件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制作图文并茂、生动有趣的课件，提高学生的学习兴趣和积极性。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运用专业的教学软件，如几何画板、物理仿真实验室等，帮助学生更好地理解抽象概念。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多媒体教学技术的应用与优化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搭建小学在线课程平台，提供丰富多样的课程资源，满足学生个性化学习需求。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在线课程平台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利用网络直播技术，实现远程实时互动教学，打破地域限制，让优质教育资源得以共享。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网络互动课堂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建立家校互动平台，方便家长及时了解学生学习情况，促进家校合作。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家校互动平台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网络教学平台的搭建与推广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自适应学习系统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应用自适应学习技术，根据学生的知识水平和学习进度，自动推送合适的学习资源。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智能学习诊断系统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开发智能学习诊断系统，通过大数据分析学生的学习情况，为每个学生提供个性化的学习建议。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智能作业批改系统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利用自然语言处理和机器学习技术，开发智能作业批改系统，减轻教师批改作业的负担，提高批改效率。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智能化教学辅助工具的开发与应用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https://d.book118.com/317065031006006034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2024-09-07T17:34:39.244</cp:lastPrinted>
  <dcterms:created xsi:type="dcterms:W3CDTF">2024-09-07T09:34:39Z</dcterms:created>
  <dcterms:modified xsi:type="dcterms:W3CDTF">2024-09-07T09:34:41Z</dcterms:modified>
</cp:coreProperties>
</file>