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604620-3EF6-420F-95B5-CC600E4AB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3CE3D-D922-4100-80EE-740A08AD4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6F2B31-1A92-432E-9395-017299906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685E07-28A7-4A3F-BC49-3E076DB16F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870B1E-0BBC-4D10-B68F-7ED744B2CE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F51D78-0AF5-4A52-9158-7AF3DDA676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32A8E8-7EAE-4FAA-B05D-36CEDD7A63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94AC2-4E69-485B-8867-34A69FBAB8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5567CD-363B-4709-80F8-08F9FFDF7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58A3E0-B24D-45F0-B2FD-8B1C1BE37F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F2F54C-CB23-43EC-BE0B-7FE7EB1C6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6516304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音乐软件的风险分析报告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音乐软件市场现状及发展趋势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音乐软件面临的主要风险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风险识别与评估方法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音乐软件风险应对策略与措施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本报告旨在分析音乐软件存在的风险，以便开发者和用户能够更好地了解并应对这些风险。</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随着互联网和移动设备的普及，音乐软件已成为人们日常生活中不可或缺的一部分。然而，随之而来的是各种安全风险和挑战，如版权问题、隐私泄露等。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风险类型</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报告将分析音乐软件可能面临的各种风险，如法律风险、技术风险、经济风险等。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地域范围</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报告将考虑不同国家和地区音乐软件使用情况的差异，以及由此产生的特定风险。</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时间范围</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本报告将关注音乐软件在过去几年中出现的风险，并预测未来可能出现的风险。</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软件类型</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本报告涵盖了各种类型的音乐软件，包括在线音乐播放器、音乐下载工具、音乐创作平台等。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音乐软件市场现状及发展趋势</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7886" r="788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随着5G、AI等技术的普及，音乐软件市场有望迎来更多创新和发展机遇。</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全球音乐软件市场规模持续扩大，预计未来几年将保持稳健增长。</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新兴市场如亚洲、非洲等地区增长迅速，成为全球音乐软件市场的重要增长点。</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当前音乐软件市场竞争激烈，主要参与者包括Spotify、Apple Music、Amazon Music等。</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各大音乐软件平台通过独家内容、个性化推荐、社交功能等手段争夺用户。</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音乐版权成为竞争核心，各大平台纷纷加强与唱片公司、独立音乐人等合作。</a:t>
            </a:r>
          </a:p>
        </p:txBody>
      </p:sp>
      <p:pic>
        <p:nvPicPr>
          <p:cNvPr id="14" name="Picture 14"/>
          <p:cNvPicPr>
            <a:picLocks noChangeAspect="1"/>
          </p:cNvPicPr>
          <p:nvPr/>
        </p:nvPicPr>
        <p:blipFill>
          <a:blip r:embed="rId2"/>
          <a:srcRect l="16140" r="16140"/>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发展趋势及机遇</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个性化推荐技术将进一步提高用户体验，满足用户日益多样化的音乐需求。</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音乐软件平台将更加注重社交功能，打造音乐社区，增强用户粘性。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随着虚拟现实、增强现实等技术的发展，音乐软件有望实现更加沉浸式的音乐体验。</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音乐软件平台将积极探索与游戏、电影等领域的跨界合作，拓展音乐应用场景。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音乐软件面临的主要风险</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技术更新迅速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音乐软件需要不断跟进技术发展趋势，如音频编码、播放技术、人工智能等，否则可能面临技术落后、用户体验下降的风险。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系统安全漏洞</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音乐软件涉及用户数据存储和传输，存在被黑客攻击、数据泄露等安全风险。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兼容性问题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不同设备和操作系统之间的差异可能导致音乐软件在某些平台上运行不稳定或出现故障。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版权费用上涨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随着音乐版权市场的规范化，版权费用可能不断上涨，增加音乐软件的运营成本。</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版权管理不善</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如果音乐软件对版权管理不善，如出现盗版、侵权行为，将损害品牌形象和用户信任。</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未经授权使用音乐作品</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音乐软件如果未经授权就使用受版权保护的音乐作品，将面临侵权诉讼和巨额赔偿的风险。</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版权风险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24" r="2502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市场竞争激烈</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音乐软件市场竞争激烈，新进入者可能通过创新或低价策略抢占市场份额。</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用户需求变化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随着用户需求和偏好的变化，音乐软件需要不断调整和优化功能和服务，否则可能面临用户流失的风险。</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政策法规变动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政策法规的变动可能对音乐软件市场产生重大影响，如限制外资进入、加强版权保护等。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盈利模式单一</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如果音乐软件的盈利模式过于单一，如过度依赖广告或会员收入，一旦市场环境发生变化，将严重影响其盈利能力。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合作伙伴关系不稳定</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音乐软件需要与唱片公司、音乐人等合作伙伴保持良好关系，一旦合作关系破裂，将影响其内容资源和品牌形象。</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用户获取和留存困难</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随着市场饱和度的提高，音乐软件获取新用户和留存老用户的成本不断上升。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https://d.book118.com/317065163043006051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2024-09-24T06:32:00.490</cp:lastPrinted>
  <dcterms:created xsi:type="dcterms:W3CDTF">2024-09-23T22:32:00Z</dcterms:created>
  <dcterms:modified xsi:type="dcterms:W3CDTF">2024-09-23T22:32:02Z</dcterms:modified>
</cp:coreProperties>
</file>