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DFC2C-1762-4DEA-B924-6322A069D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27829-B2F2-4DC5-994A-29E5683B8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033B5-3EA9-4DC9-ABC3-8DD4FD270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F85ED-0E5F-4746-8C63-FAE5DF5E6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E275B-4F37-4616-9B38-4424169E4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A33C14-83EB-4AC2-BAB0-EE7083664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0354B-4154-4AC1-9FFC-B80E3E235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09394-5965-4314-890E-543CFE380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05817-DEFC-4023-922E-DC795175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1DAF7-C699-4214-957F-DC51F6C18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8661F-D603-4967-97E4-7E9B42BE0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652001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医疗器械经营基础知识培训市场营销与竞争力分析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医疗器械销售技巧培训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竞争力提升途径探讨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案例分析：成功医疗器械企业经验分享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761" r="297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创新驱动市场发展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医疗器械行业不断推陈出新，高端、智能、便携的创新产品不断涌现，推动市场规模持续扩大。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医疗器械市场规模庞大，持续增长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全球医疗器械市场规模已达数千亿美元，并以每年数个百分点的速度持续增长。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新兴市场增长迅速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亚洲、拉丁美洲等新兴市场医疗器械需求增长迅速，成为全球医疗器械市场增长的重要动力。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对医疗器械的安全性和有效性要求高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消费者在购买医疗器械时，首要关注的是产品的安全性和有效性，要求产品能够准确、可靠地诊断和治疗疾病。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对产品的便捷性和舒适性有较高要求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现代消费者追求便捷、舒适的生活体验，对医疗器械的便捷性和舒适性也有较高要求，如可穿戴医疗设备、家用医疗设备等。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个性化、定制化需求增加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随着消费者个性化需求的增加，医疗器械的个性化、定制化趋势也日益明显，如定制化的矫形器、助听器等。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医疗器械监管政策日趋严格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各国政府对医疗器械的监管政策日趋严格，对产品的安全性、有效性、注册审批等方面提出更高要求。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医保政策对医疗器械市场影响深远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医保政策对医疗器械的采购、使用等方面有重要影响，政策调整可能对市场格局产生重大影响。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国际贸易政策影响市场格局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医疗器械国际贸易政策的变化，如关税调整、贸易壁垒等，可能对全球医疗器械市场格局产生重要影响。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国内企业迅速崛起，竞争力不断提升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随着国内医疗器械企业的技术水平和创新能力的不断提升，部分企业已开始在国际市场上崭露头角。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新兴市场企业崭露头角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新兴市场的一些医疗器械企业凭借本土化优势和创新实力，逐渐在全球市场中崭露头角。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国际大型医疗器械企业占据主导地位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国际大型医疗器械企业凭借技术、品牌、渠道等优势，在全球市场中占据主导地位。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深入了解目标市场、竞争对手和客户需求，为产品定位提供依据。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产品特点与优势挖掘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突出自身产品的独特性和优势，与竞争对手形成差异化。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目标客户群体定位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明确目标客户群体，针对不同客户群体制定相应的营销策略。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精确核算产品成本，为制定价格策略提供基础数据。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了解同类产品市场价格水平，为制定有竞争力的价格策略提供参考。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市场价格调研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根据产品特点、市场需求和竞争状况，制定合理的价格策略，包括定价方法、价格水平、折扣政策等。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分析适合医疗器械销售的渠道类型，如经销商、代理商、医疗机构等。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渠道类型分析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合作模式探讨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选择有实力、有信誉的合作伙伴，建立长期稳定的合作关系。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与合作伙伴共同探讨合作模式，包括合作方式、利益分配、风险承担等。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渠道选择与合作模式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宣传推广手段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通过品牌建设提升产品知名度和美誉度，增强客户信任感。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策划各种营销活动，如学术会议、展会、推广会等，吸引目标客户关注。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制作各种宣传资料，如产品手册、宣传册、海报等，传递产品信息和企业形象。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利用互联网进行营销推广，如建立官方网站、社交媒体推广、搜索引擎优化等。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宣传资料制作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网络营销推广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医疗器械销售技巧培训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深入了解客户的实际需求，包括产品功能、性能、价格等方面的要求。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掌握客户在购买过程中的心理变化，如需求认知、信息搜索、评估选择、购买决策等。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客户心理洞察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了解客户需求和心理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积极倾听客户的需求和意见，给予客户足够的关注和尊重。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清晰、准确地传达产品的特点和优势，以及公司的服务承诺。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熟练掌握常见问题的回答技巧，能够针对客户的问题进行专业、有效的解答。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有效沟通技巧和表达能力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https://d.book118.com/317065200144006032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2024-09-05T19:21:52.084</cp:lastPrinted>
  <dcterms:created xsi:type="dcterms:W3CDTF">2024-09-05T11:21:52Z</dcterms:created>
  <dcterms:modified xsi:type="dcterms:W3CDTF">2024-09-05T11:21:54Z</dcterms:modified>
</cp:coreProperties>
</file>