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342FD5-192B-4C01-882D-20693CD5FB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0788EF-8605-4ED6-8009-3BD2EEA215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6A9BF2-1D02-48C1-B3BF-71A865BBB0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EEA1D3E-AAE4-425E-A290-903C87C7AB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4C8012A-2E99-4186-A023-E389C6CD77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99EF7AB-FBA4-4D26-BB2E-4E19C98245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198230F-54F0-462A-BA82-31BDEBE50E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F24208B-43AA-435B-8FF8-CB7FE64673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B6AF77-66DF-45A6-8D3D-FD85235450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19307A-E4B6-4D97-AEAF-B06FFA773B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1D0058-7F4E-4428-85C3-FC587A35A3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17066130061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89199" y="1872544"/>
            <a:ext cx="6402705" cy="19773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4950" b="1">
                <a:solidFill>
                  <a:srgbClr val="1B1B1B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发展人民民主课件</a:t>
            </a:r>
          </a:p>
        </p:txBody>
      </p:sp>
      <p:sp>
        <p:nvSpPr>
          <p:cNvPr id="5" name="AutoShape 5"/>
          <p:cNvSpPr/>
          <p:nvPr/>
        </p:nvSpPr>
        <p:spPr>
          <a:xfrm>
            <a:off x="240326" y="276691"/>
            <a:ext cx="1591602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2023-2026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2275078" y="276691"/>
            <a:ext cx="1326473" cy="38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ONE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727882" y="229066"/>
            <a:ext cx="1944455" cy="483574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KEEP VIEW</a:t>
            </a:r>
          </a:p>
        </p:txBody>
      </p:sp>
      <p:sp>
        <p:nvSpPr>
          <p:cNvPr id="8" name="AutoShape 8"/>
          <p:cNvSpPr/>
          <p:nvPr/>
        </p:nvSpPr>
        <p:spPr>
          <a:xfrm>
            <a:off x="1634706" y="6115727"/>
            <a:ext cx="2473866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181391" y="6099640"/>
            <a:ext cx="3351690" cy="4191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https://wenku.baidu.com</a:t>
            </a:r>
            <a:endParaRPr lang="en-US" sz="1100"/>
          </a:p>
        </p:txBody>
      </p:sp>
      <p:sp>
        <p:nvSpPr>
          <p:cNvPr id="10" name="TextBox 10"/>
          <p:cNvSpPr txBox="1"/>
          <p:nvPr/>
        </p:nvSpPr>
        <p:spPr>
          <a:xfrm rot="5400000">
            <a:off x="-676021" y="2093383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WENKU DESIGN</a:t>
            </a:r>
          </a:p>
        </p:txBody>
      </p:sp>
      <p:sp>
        <p:nvSpPr>
          <p:cNvPr id="11" name="TextBox 11"/>
          <p:cNvSpPr txBox="1"/>
          <p:nvPr/>
        </p:nvSpPr>
        <p:spPr>
          <a:xfrm rot="5400000">
            <a:off x="-676021" y="4473998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WENKU DESIGN</a:t>
            </a:r>
          </a:p>
        </p:txBody>
      </p:sp>
      <p:sp>
        <p:nvSpPr>
          <p:cNvPr id="12" name="TextBox 12"/>
          <p:cNvSpPr txBox="1"/>
          <p:nvPr/>
        </p:nvSpPr>
        <p:spPr>
          <a:xfrm rot="5400000">
            <a:off x="10736030" y="1726811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WENKU DESIGN</a:t>
            </a:r>
          </a:p>
        </p:txBody>
      </p:sp>
      <p:sp>
        <p:nvSpPr>
          <p:cNvPr id="13" name="TextBox 13"/>
          <p:cNvSpPr txBox="1"/>
          <p:nvPr/>
        </p:nvSpPr>
        <p:spPr>
          <a:xfrm rot="5400000">
            <a:off x="10736030" y="4107427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WENKU DESIGN</a:t>
            </a:r>
          </a:p>
        </p:txBody>
      </p:sp>
      <p:sp>
        <p:nvSpPr>
          <p:cNvPr id="14" name="TextBox 14"/>
          <p:cNvSpPr txBox="1"/>
          <p:nvPr/>
        </p:nvSpPr>
        <p:spPr>
          <a:xfrm rot="5400000">
            <a:off x="10736030" y="6555761"/>
            <a:ext cx="216408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WENKU 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838194" y="2335530"/>
            <a:ext cx="906780" cy="2186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767584" y="3307080"/>
            <a:ext cx="1859280" cy="281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255707" y="1292542"/>
            <a:ext cx="7275309" cy="42729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人民民主的基本理论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我国人民民主的发展历程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人民民主的实践形式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人民民主的制度保障</a:t>
            </a:r>
          </a:p>
          <a:p>
            <a:pPr marL="203200" lvl="0" indent="-203200">
              <a:lnSpc>
                <a:spcPct val="120000"/>
              </a:lnSpc>
              <a:buFont typeface="Arial"/>
              <a:buChar char="•"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人民民主的未来展望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人民民主的基本理论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365" r="3036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3506" r="3350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90" r="3259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人民民主是指人民当家作主的政治制度，它体现了民主和人民主权的原则，保障人民的政治、经济和文化权利。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人民民主的定义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人民民主的核心是人民当家作主，即人民有权参与国家政治、经济、文化和社会事务的管理，并监督国家机关及其工作人员。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人民民主的内涵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人民民主的定义与内涵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617" b="3617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人民民主是社会主义的生命，它保障了人民的基本权利和自由，促进了社会公平正义和进步。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人民民主体现了人民主权和民主原则，它保障了人民的尊严和权利，促进了社会的和谐与稳定。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人民民主的重要性与价值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人民民主的价值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人民民主的重要性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人民主权原则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自由平等原则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法治原则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权力监督原则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人民民主的基本原则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803" r="803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9364" r="9364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2413" r="12413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673" r="16673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人民是国家的主人，国家的一切权力属于人民，人民有权参与国家的管理和决策。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公民在法律面前人人平等，都有平等的权利和自由，不受任何歧视。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国家机关及其工作人员必须依法行使职权，维护社会公正和公平。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国家机关及其工作人员的权力必须受到制约和监督，防止权力滥用和腐败现象的发生。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808922" y="324224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我国人民民主的发展历程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89579" y="1561960"/>
            <a:ext cx="2806421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4661" y="1561960"/>
            <a:ext cx="2162556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初步探索与积累经验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在新中国成立前，我国经历了长期的革命斗争，在这个过程中，中国共产党和其他民主力量为争取人民民主进行了不懈努力，积累了宝贵的经验。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t="5556" b="5556"/>
          <a:stretch>
            <a:fillRect/>
          </a:stretch>
        </p:blipFill>
        <p:spPr>
          <a:xfrm>
            <a:off x="7803289" y="1299241"/>
            <a:ext cx="3679824" cy="4906432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新中国成立前的人民民主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确立制度与深入实践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中国成立后，我国建立了工人阶级领导的、以工农联盟为基础的人民民主专政的国家政权，为发展人民民主提供了制度保障。随后，人民代表大会制度、中国共产党领导的多党合作和政治协商制度等得到确立，人民民主在实践中不断发展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新中国成立后的人民民主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完善制度与创新发展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改革开放后，我国人民民主制度逐步完善，基层民主、协商民主等新型民主形式开始出现并得到发展，人民民主在理论和实践上不断创新。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改革开放后的人民民主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https://d.book118.com/317066130061006026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6B73"/>
      </a:accent1>
      <a:accent2>
        <a:srgbClr val="269B8D"/>
      </a:accent2>
      <a:accent3>
        <a:srgbClr val="00657D"/>
      </a:accent3>
      <a:accent4>
        <a:srgbClr val="3B9474"/>
      </a:accent4>
      <a:accent5>
        <a:srgbClr val="6479E6"/>
      </a:accent5>
      <a:accent6>
        <a:srgbClr val="169EA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2024-08-31T12:10:35.841</cp:lastPrinted>
  <dcterms:created xsi:type="dcterms:W3CDTF">2024-08-31T04:10:35Z</dcterms:created>
  <dcterms:modified xsi:type="dcterms:W3CDTF">2024-08-31T04:10:37Z</dcterms:modified>
</cp:coreProperties>
</file>