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84192AE-BADB-4C66-9385-8C39CC48432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9C241B4-E254-42DA-A7CF-D849745A2A2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BD80134-B61B-47D6-A604-7C769D6D7FF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345197C-4839-4EF3-82ED-8AED8B3528A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08AA9C1-2169-4990-B376-887E952242A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ECEF278-83B5-4C7A-AB0B-1CA5E155436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1F0073A-F803-4EA1-925B-B0F0783FFEE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771F88B-1CE7-445A-9E4C-F1740A3B1C0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239F00C-0EBC-47EB-B62F-E98BC7BC384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1426E3C-64B3-4C91-A195-EA3D13ED003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EC6E8AD-7A72-4242-B455-FA1E6D0385C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2/2/2024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2/2/2024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2/2/2024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2/2/2024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17100041030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911708" y="1595439"/>
            <a:ext cx="57721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alpha val="100000"/>
                  </a:schemeClr>
                </a:solidFill>
                <a:latin typeface="Microsoft Yahei"/>
                <a:ea typeface="Microsoft Yahei"/>
                <a:cs typeface="Microsoft Yahei"/>
              </a:rPr>
              <a:t>互联网对大学生体育活动的影响</a:t>
            </a:r>
          </a:p>
        </p:txBody>
      </p:sp>
      <p:sp>
        <p:nvSpPr>
          <p:cNvPr id="3" name="TextBox 3"/>
          <p:cNvSpPr txBox="1"/>
          <p:nvPr/>
        </p:nvSpPr>
        <p:spPr>
          <a:xfrm>
            <a:off x="1245134" y="4864418"/>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000000">
                    <a:alpha val="100000"/>
                  </a:srgbClr>
                </a:solidFill>
                <a:latin typeface="Microsoft Yahei"/>
                <a:ea typeface="Microsoft Yahei"/>
                <a:cs typeface="Microsoft Yahei"/>
              </a:rPr>
              <a:t>汇报人：AA</a:t>
            </a:r>
          </a:p>
        </p:txBody>
      </p:sp>
      <p:sp>
        <p:nvSpPr>
          <p:cNvPr id="4" name="AutoShape 4"/>
          <p:cNvSpPr/>
          <p:nvPr/>
        </p:nvSpPr>
        <p:spPr>
          <a:xfrm>
            <a:off x="1105622" y="5032878"/>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TextBox 5"/>
          <p:cNvSpPr txBox="1"/>
          <p:nvPr/>
        </p:nvSpPr>
        <p:spPr>
          <a:xfrm>
            <a:off x="3575937" y="4864418"/>
            <a:ext cx="2749581"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000000">
                    <a:alpha val="100000"/>
                  </a:srgbClr>
                </a:solidFill>
                <a:latin typeface="Microsoft Yahei"/>
                <a:ea typeface="Microsoft Yahei"/>
                <a:cs typeface="Microsoft Yahei"/>
              </a:rPr>
              <a:t>2024-01-25</a:t>
            </a:r>
          </a:p>
        </p:txBody>
      </p:sp>
      <p:sp>
        <p:nvSpPr>
          <p:cNvPr id="6" name="AutoShape 6"/>
          <p:cNvSpPr/>
          <p:nvPr/>
        </p:nvSpPr>
        <p:spPr>
          <a:xfrm>
            <a:off x="3436425" y="5032878"/>
            <a:ext cx="149037" cy="149037"/>
          </a:xfrm>
          <a:prstGeom prst="ellipse">
            <a:avLst/>
          </a:pr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7" name="Connector 7"/>
          <p:cNvCxnSpPr/>
          <p:nvPr/>
        </p:nvCxnSpPr>
        <p:spPr>
          <a:xfrm>
            <a:off x="1054506" y="5422868"/>
            <a:ext cx="4785198" cy="0"/>
          </a:xfrm>
          <a:prstGeom prst="line">
            <a:avLst/>
          </a:prstGeom>
          <a:ln w="9525">
            <a:solidFill>
              <a:srgbClr val="000000">
                <a:alpha val="100000"/>
              </a:srgbClr>
            </a:solidFill>
            <a:prstDash val="solid"/>
            <a:headEnd type="none"/>
            <a:tailEnd type="none"/>
          </a:ln>
        </p:spPr>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807827" y="1373505"/>
            <a:ext cx="4792980"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引言</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互联网与大学生体育活动的关系</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互联网对大学生体育活动的影响分析</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大学生对互联网与体育活动的态度和看法</a:t>
            </a:r>
          </a:p>
          <a:p>
            <a:pPr marL="203200" lvl="0" indent="-203200">
              <a:lnSpc>
                <a:spcPct val="120000"/>
              </a:lnSpc>
              <a:spcBef>
                <a:spcPts val="375"/>
              </a:spcBef>
              <a:buFont typeface="Arial"/>
              <a:buChar char="•"/>
            </a:pPr>
            <a:r>
              <a:rPr lang="en-US" sz="2400">
                <a:solidFill>
                  <a:schemeClr val="dk2">
                    <a:alpha val="100000"/>
                  </a:schemeClr>
                </a:solidFill>
                <a:latin typeface="Microsoft Yahei"/>
                <a:ea typeface="Microsoft Yahei"/>
                <a:cs typeface="Microsoft Yahei"/>
              </a:rPr>
              <a:t>应对互联网对大学生体育活动影响的策略和建议</a:t>
            </a:r>
          </a:p>
        </p:txBody>
      </p:sp>
      <p:sp>
        <p:nvSpPr>
          <p:cNvPr id="4" name="TextBox 4"/>
          <p:cNvSpPr txBox="1"/>
          <p:nvPr/>
        </p:nvSpPr>
        <p:spPr>
          <a:xfrm>
            <a:off x="1110775" y="2073592"/>
            <a:ext cx="1835690" cy="2710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8025" b="1">
                <a:solidFill>
                  <a:schemeClr val="dk1">
                    <a:alpha val="100000"/>
                  </a:scheme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2395340" y="2000511"/>
            <a:ext cx="7405389" cy="1138956"/>
            <a:chOff x="2395340" y="2000511"/>
            <a:chExt cx="7405389" cy="1138956"/>
          </a:xfrm>
        </p:grpSpPr>
        <p:sp>
          <p:nvSpPr>
            <p:cNvPr id="3" name="TextBox 3"/>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chemeClr val="accent1">
                      <a:alpha val="100000"/>
                    </a:schemeClr>
                  </a:solidFill>
                  <a:latin typeface="Microsoft Yahei"/>
                  <a:ea typeface="Microsoft Yahei"/>
                  <a:cs typeface="Microsoft Yahei"/>
                </a:rPr>
                <a:t>01</a:t>
              </a:r>
            </a:p>
          </p:txBody>
        </p:sp>
      </p:grpSp>
      <p:sp>
        <p:nvSpPr>
          <p:cNvPr id="4" name="TextBox 4"/>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大学生作为互联网使用的主要群体，其体育活动参与方式和习惯也受到了互联网的深刻影响。</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研究互联网对大学生体育活动的影响，对于促进大学生身心健康、推动校园体育文化建设具有重要意义。</a:t>
            </a:r>
          </a:p>
        </p:txBody>
      </p:sp>
      <p:pic>
        <p:nvPicPr>
          <p:cNvPr id="7" name="Picture 7"/>
          <p:cNvPicPr>
            <a:picLocks noChangeAspect="1"/>
          </p:cNvPicPr>
          <p:nvPr/>
        </p:nvPicPr>
        <p:blipFill>
          <a:blip r:embed="rId2"/>
          <a:srcRect l="19682" r="19682"/>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t="8771" b="8771"/>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l="17668" r="17668"/>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互联网技术的快速发展和普及，改变了人们的生活方式，也影响了大学生的体育活动参与方式。</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研究目的</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探讨互联网对大学生体育活动的影响，分析互联网使用与大学生体育活动参与的关系，提出促进大学生积极参与体育活动的建议。</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研究问题</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互联网使用是否影响大学生的体育活动参与？互联网使用对大学生体育活动参与的影响机制是什么？如何有效利用互联网促进大学生积极参与体育活动？</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1594" r="21594"/>
          <a:stretch>
            <a:fillRect/>
          </a:stretch>
        </p:blipFill>
        <p:spPr>
          <a:xfrm>
            <a:off x="7803289" y="1299241"/>
            <a:ext cx="3679823"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研究目的和问题</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2395340" y="2000511"/>
            <a:ext cx="7405389" cy="1138956"/>
            <a:chOff x="2395340" y="2000511"/>
            <a:chExt cx="7405389" cy="1138956"/>
          </a:xfrm>
        </p:grpSpPr>
        <p:sp>
          <p:nvSpPr>
            <p:cNvPr id="3" name="TextBox 3"/>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chemeClr val="accent1">
                      <a:alpha val="100000"/>
                    </a:schemeClr>
                  </a:solidFill>
                  <a:latin typeface="Microsoft Yahei"/>
                  <a:ea typeface="Microsoft Yahei"/>
                  <a:cs typeface="Microsoft Yahei"/>
                </a:rPr>
                <a:t>02</a:t>
              </a:r>
            </a:p>
          </p:txBody>
        </p:sp>
      </p:grpSp>
      <p:sp>
        <p:nvSpPr>
          <p:cNvPr id="4" name="TextBox 4"/>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互联网与大学生体育活动的关系</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pic>
        <p:nvPicPr>
          <p:cNvPr id="8" name="Picture 8"/>
          <p:cNvPicPr>
            <a:picLocks noChangeAspect="1"/>
          </p:cNvPicPr>
          <p:nvPr/>
        </p:nvPicPr>
        <p:blipFill>
          <a:blip r:embed="rId2"/>
          <a:srcRect t="12299" b="12299"/>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互联网对体育活动的促进作用</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提供多样化的运动信息</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互联网为大学生提供了丰富的体育资讯、运动教程和健身知识，帮助他们了解各种运动项目和规则，激发参与兴趣。</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便捷的运动社交</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通过互联网，大学生可以加入运动社团、参与线上挑战赛等，与志同道合的人一起锻炼，增加运动乐趣。</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智能化运动辅助</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智能穿戴设备、运动APP等互联网技术可以帮助大学生记录运动数据、制定个性化锻炼计划，提高运动效果。</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部分大学生沉迷于网络游戏、社交媒体等虚拟世界，减少了参与实际体育活动的时间。</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网络沉迷</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9" name="Picture 9"/>
          <p:cNvPicPr>
            <a:picLocks noChangeAspect="1"/>
          </p:cNvPicPr>
          <p:nvPr/>
        </p:nvPicPr>
        <p:blipFill>
          <a:blip r:embed="rId2"/>
          <a:srcRect l="11625" r="1162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信息过载</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15" name="Picture 15"/>
          <p:cNvPicPr>
            <a:picLocks noChangeAspect="1"/>
          </p:cNvPicPr>
          <p:nvPr/>
        </p:nvPicPr>
        <p:blipFill>
          <a:blip r:embed="rId3"/>
          <a:srcRect l="10083" r="1008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运动安全隐患</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互联网上信息繁杂，可能导致大学生在选择运动项目时犹豫不决，降低参与体育活动的积极性。</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一些未经证实的运动教程和健身方法可能给大学生带来运动伤害风险。</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互联网对体育活动的阻碍作用</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a:endParaRPr/>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a:endParaRPr/>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a:endParaRPr/>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创新运动形式</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互联网技术可以创新运动形式，如虚拟现实（VR）运动、在线健身课程等，为大学生提供更多元化的运动体验。</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线上线下融合</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互联网可以作为线下体育活动的补充，例如通过线上报名、预约场地、分享运动成果等方式，提高线下体育活动的便捷性和参与度。</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促进体育文化传播</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通过互联网平台，大学生可以分享自己的运动经验和故事，推动校园体育文化的传播和交流。</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17" name="Picture 17"/>
          <p:cNvPicPr>
            <a:picLocks noChangeAspect="1"/>
          </p:cNvPicPr>
          <p:nvPr/>
        </p:nvPicPr>
        <p:blipFill>
          <a:blip r:embed="rId2">
            <a:alphaModFix/>
          </a:blip>
          <a:srcRect l="2750" r="2750"/>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7651" r="17651"/>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4102" r="4102"/>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互联网与体育活动的互动关系</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2395340" y="2000511"/>
            <a:ext cx="7405389" cy="1138956"/>
            <a:chOff x="2395340" y="2000511"/>
            <a:chExt cx="7405389" cy="1138956"/>
          </a:xfrm>
        </p:grpSpPr>
        <p:sp>
          <p:nvSpPr>
            <p:cNvPr id="3" name="TextBox 3"/>
            <p:cNvSpPr txBox="1"/>
            <p:nvPr/>
          </p:nvSpPr>
          <p:spPr>
            <a:xfrm>
              <a:off x="2395340" y="2000511"/>
              <a:ext cx="7405389"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chemeClr val="accent1">
                      <a:alpha val="100000"/>
                    </a:schemeClr>
                  </a:solidFill>
                  <a:latin typeface="Microsoft Yahei"/>
                  <a:ea typeface="Microsoft Yahei"/>
                  <a:cs typeface="Microsoft Yahei"/>
                </a:rPr>
                <a:t>03</a:t>
              </a:r>
            </a:p>
          </p:txBody>
        </p:sp>
      </p:grpSp>
      <p:sp>
        <p:nvSpPr>
          <p:cNvPr id="4" name="TextBox 4"/>
          <p:cNvSpPr txBox="1"/>
          <p:nvPr/>
        </p:nvSpPr>
        <p:spPr>
          <a:xfrm>
            <a:off x="2830007" y="3041231"/>
            <a:ext cx="6536055" cy="1805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chemeClr val="dk1">
                    <a:alpha val="100000"/>
                  </a:schemeClr>
                </a:solidFill>
                <a:latin typeface="Microsoft Yahei"/>
                <a:ea typeface="Microsoft Yahei"/>
                <a:cs typeface="Microsoft Yahei"/>
              </a:rPr>
              <a:t>互联网对大学生体育活动的影响分析</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https://d.book118.com/317100041030006040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50</Paragraphs>
  <Slides>11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11</vt:i4>
      </vt:variant>
    </vt:vector>
  </HeadingPairs>
  <TitlesOfParts>
    <vt:vector baseType="lpstr" size="1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2024-09-12T11:06:57.814</cp:lastPrinted>
  <dcterms:created xsi:type="dcterms:W3CDTF">2024-09-12T03:06:57Z</dcterms:created>
  <dcterms:modified xsi:type="dcterms:W3CDTF">2024-09-12T03:06:59Z</dcterms:modified>
</cp:coreProperties>
</file>