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8A22E-9664-4A7A-956E-770C4ED2F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6CCAC8-56A6-45E4-AC94-6720AD2C2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E8811-E735-4A40-BA4F-3064997B8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AF44D3-0DA0-43C5-BF7E-B745BBAA0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9FD9D3-F85A-449D-A4A6-204B9B7EB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6910E4-3C73-4B58-AE99-80D0368B8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FA8C5C-B9AB-4938-B3F7-5008B0F9C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E3E9B0-6A03-424B-8A5C-B882FF96D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5A3743-CB78-458D-9C41-FE89305FB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2EEF6-3136-4346-BF63-5C182ACB9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91DA6-8F03-4616-B67A-31FC12599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10102010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《望诊色局部》ppt课件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望诊色局部简介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望诊色局部基础知识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望诊色局部实践应用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望诊色局部案例分析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望诊色局部的未来发展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望诊色局部简介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望诊色局部的定义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色泽是指人体皮肤、黏膜、指甲、毛发等部位的色泽，不同的色泽变化可以反映不同的生理和病理状态。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望诊色局部是指通过观察人体局部的色泽变化，来判断人体的健康状况和疾病发展趋势的一种诊断方法。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望诊色局部的重要性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望诊色局部是中医诊断学中的重要组成部分，通过对人体局部色泽的观察，可以及时发现疾病的早期症状和体征，为后续的治疗提供依据。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通过望诊色局部，可以判断人体的体质、气血状态、脏腑功能等，有助于制定个性化的治疗方案和养生保健计划。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望诊色局部的历史悠久，最早可以追溯到古代中医典籍《黄帝内经》等，历代医家不断完善和发展，形成了系统的理论和方法。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随着现代医学的进步和科学技术的不断发展，望诊色局部也在逐步完善和规范化，并与现代医学诊断技术相结合，为人类的健康事业做出了重要贡献。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望诊色局部的历史与发展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望诊色局部基础知识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人体五色与五行对应关系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白色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青色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对应金行，代表肺和大肠功能。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对应木行，代表肝和胆功能。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黄色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黑色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对应土行，代表脾胃功能。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对应火行，代表心和小肠功能。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对应水行，代表肾和膀胱功能。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主肾和膀胱，反映肾和膀胱的功能状态。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青色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主肝和胆，反映肝和胆的功能状态。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黄色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主脾胃，反映脾胃的功能状态。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白色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主肺和大肠，反映肺和大肠的功能状态。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主心和小肠，反映心和小肠的功能状态。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五色与五脏对应关系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对应心、心包。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对应大肠、小肠。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黄色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对应胃、脾。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黑色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对应肾、膀胱。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青色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对应肝、胆。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五色与六腑对应关系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黄色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与太阴经（脾、肺）相应。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白色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与阳明经（大肠、胃）相应。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红色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与少阴经（心、心包）相应。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青色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与厥阴经（肝、心包）相应。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黑色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与少阳经（肾、膀胱）相应。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五色与六经对应关系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望诊色局部实践应用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有助于早期发现疾病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通过观察患者面部颜色的变化，可以及早发现潜在的疾病，为早期治疗提供依据。例如，黄疸、贫血等疾病会导致皮肤颜色的改变，通过望诊可以及时发现并采取相应措施。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辅助其他诊断方法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望诊色局部可以作为其他医学诊断方法的补充，如实验室检查、影像学检查等。通过望诊，医生可以初步判断患者的病情，为后续的诊断和治疗提供参考。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个体化诊疗的参考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望诊色局部可以为个体化诊疗提供参考。不同的疾病和个体在不同阶段可能出现不同的颜色变化，通过望诊可以更好地了解患者的病情和个体特征，为制定个体化的治疗方案提供依据。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望诊色局部在疾病诊断中的应用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https://d.book118.com/317101020100006040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2024-09-12T21:53:26.815</cp:lastPrinted>
  <dcterms:created xsi:type="dcterms:W3CDTF">2024-09-12T13:53:26Z</dcterms:created>
  <dcterms:modified xsi:type="dcterms:W3CDTF">2024-09-12T13:53:28Z</dcterms:modified>
</cp:coreProperties>
</file>