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7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9EEF6-7834-4E6F-8E75-CB83E2D9D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5B02C-B07F-45DF-A2B9-6C09088FE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97B57-5597-483D-A724-168F05622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0E06C-3F62-4533-B12E-4A6DEC3AB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E14FA-EA91-4861-957E-EF4DD91D5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049B21-7615-47D1-9250-35746C2E7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76413A-2DFB-41F9-9A0E-3DCCCBFB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72286-5B7C-4325-A501-C608FACF3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4E148-A464-4DB5-A325-87D6F1FEE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EF21D-5233-4B28-916B-4F77D33FA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6A0F7-ED13-4AEE-AC16-7DD3652B5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743" r:id="rId2"/>
    <p:sldLayoutId id="2147493744" r:id="rId3"/>
    <p:sldLayoutId id="2147493745" r:id="rId4"/>
    <p:sldLayoutId id="2147493746" r:id="rId5"/>
    <p:sldLayoutId id="2147493747" r:id="rId6"/>
    <p:sldLayoutId id="2147493748" r:id="rId7"/>
    <p:sldLayoutId id="2147493749" r:id="rId8"/>
    <p:sldLayoutId id="2147493750" r:id="rId9"/>
    <p:sldLayoutId id="2147493751" r:id="rId10"/>
    <p:sldLayoutId id="214749375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1.xml" /><Relationship Id="rId30" Type="http://schemas.openxmlformats.org/officeDocument/2006/relationships/tags" Target="../tags/tag128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0115405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公司治理结构概述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公司治理结构的功能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公司治理结构的优化路径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公司治理结构的实践案例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公司治理结构的概念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公司治理结构的构成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公司治理结构的概念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定义和内涵</a:t>
            </a:r>
            <a:endParaRPr lang="zh-CN" altLang="en-US"/>
          </a:p>
        </p:txBody>
      </p:sp>
      <p:sp>
        <p:nvSpPr>
          <p:cNvPr id="10488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公司治理结构的概念是指一套制度安排，用于明确公司内部各个利益相关方的权责关系，并保证公司决策的科学性和公正性。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公司治理结构的内涵包括股东会、董事会、监事会等组织架构的设置与运作机制，以及相关法律法规和公司章程的制定与执行。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公司治理结构的目标是实现公司价值的最大化，保护股东和其他利益相关方的合法权益，促进公司的长期稳定发展。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公司治理结构在现代企业中具有重要意义，是公司可持续发展的基础和保障。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目的和意义</a:t>
            </a:r>
            <a:endParaRPr lang="zh-CN" altLang="en-US"/>
          </a:p>
        </p:txBody>
      </p:sp>
      <p:sp>
        <p:nvSpPr>
          <p:cNvPr id="104892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确保公司决策的科学性和合理性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促进公司可持续发展和社会责任履行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提高公司的透明度和诚信度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保护股东和其他利益相关者的利益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公司治理结构的构成</a:t>
            </a:r>
            <a:endParaRPr lang="zh-CN" altLang="en-US"/>
          </a:p>
        </p:txBody>
      </p:sp>
      <p:sp>
        <p:nvSpPr>
          <p:cNvPr id="10490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股东会</a:t>
            </a:r>
            <a:endParaRPr lang="zh-CN" altLang="en-US"/>
          </a:p>
        </p:txBody>
      </p:sp>
      <p:sp>
        <p:nvSpPr>
          <p:cNvPr id="10490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定义：股东会是公司的最高权力机构，由公司股东组成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职责：决定公司的经营方针、审议和批准公司的财务预算和报告、选举和更换董事等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权利：行使股东的表决权、提案权、质询权等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组织形式：股东会可以采取现场会议、电话会议、网络会议等形式召开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董事会</a:t>
            </a:r>
            <a:endParaRPr lang="zh-CN" altLang="en-US"/>
          </a:p>
        </p:txBody>
      </p:sp>
      <p:sp>
        <p:nvSpPr>
          <p:cNvPr id="104909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董事会是公司治理结构的核心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董事会的职责是监督公司的管理层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董事会通常由股东选举产生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董事会成员应具备专业知识和经验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监事会</a:t>
            </a:r>
            <a:endParaRPr lang="zh-CN" altLang="en-US"/>
          </a:p>
        </p:txBody>
      </p:sp>
      <p:sp>
        <p:nvSpPr>
          <p:cNvPr id="10491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成员：由股东大会选举产生，一般为外部人士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职责：监督公司董事会和管理层，确保其履行职责和遵守法律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权利：对公司财务进行检查，对违法行为进行调查和起诉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作用：保护股东利益，确保公司合规经营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高管层</a:t>
            </a:r>
            <a:endParaRPr lang="zh-CN" altLang="en-US"/>
          </a:p>
        </p:txBody>
      </p:sp>
      <p:sp>
        <p:nvSpPr>
          <p:cNvPr id="10491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定义：高管层是指公司的执行层和管理层，包括CEO、CFO等高级管理人员。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职责：高管层负责公司的日常管理和运营，制定公司战略和决策，并对公司的业绩和行为承担最终责任。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治理角色：高管层是公司治理结构中的重要组成部分，需要履行诚信、勤勉和审慎的义务，确保公司的行为和决策符合公司利益和法律法规的要求。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监管与激励机制：为了确保高管层的行为与公司利益一致，公司需要建立有效的监管和激励机制，包括薪酬、奖金、股权激励等方式，以激励高管层为公司创造更大的价值。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公司治理结构的功能</a:t>
            </a:r>
            <a:endParaRPr lang="zh-CN" altLang="en-US"/>
          </a:p>
        </p:txBody>
      </p:sp>
      <p:sp>
        <p:nvSpPr>
          <p:cNvPr id="10492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决策机制</a:t>
            </a:r>
            <a:endParaRPr lang="zh-CN" altLang="en-US"/>
          </a:p>
        </p:txBody>
      </p:sp>
      <p:sp>
        <p:nvSpPr>
          <p:cNvPr id="104928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董事会决策：确保公司战略的制定和实施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经理层执行：负责公司的日常经营和管理，执行董事会和股东大会的决策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监事会监督：对公司决策进行监督，确保决策的合法性和公正性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股东大会决策：股东参与公司重大事项的决策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监督机制</a:t>
            </a:r>
            <a:endParaRPr lang="zh-CN" altLang="en-US"/>
          </a:p>
        </p:txBody>
      </p:sp>
      <p:sp>
        <p:nvSpPr>
          <p:cNvPr id="104936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监督公司管理层的行为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保障股东权益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提高公司透明度和诚信度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降低代理成本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https://d.book118.com/317101154055006050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公司治理结构概述</vt:lpstr>
      <vt:lpstr>目录</vt:lpstr>
      <vt:lpstr>公司治理结构的概念</vt:lpstr>
      <vt:lpstr>定义和内涵</vt:lpstr>
      <vt:lpstr>目的和意义</vt:lpstr>
      <vt:lpstr>公司治理结构的构成</vt:lpstr>
      <vt:lpstr>股东会</vt:lpstr>
      <vt:lpstr>董事会</vt:lpstr>
      <vt:lpstr>监事会</vt:lpstr>
      <vt:lpstr>高管层</vt:lpstr>
      <vt:lpstr>公司治理结构的功能</vt:lpstr>
      <vt:lpstr>决策机制</vt:lpstr>
      <vt:lpstr>监督机制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2024-09-22T20:33:50.541</cp:lastPrinted>
  <dcterms:created xsi:type="dcterms:W3CDTF">2024-09-22T12:33:50Z</dcterms:created>
  <dcterms:modified xsi:type="dcterms:W3CDTF">2024-09-22T12:33:52Z</dcterms:modified>
</cp:coreProperties>
</file>