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1356-1578-4302-8751-B570646E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BB74E-F01D-4032-BEFA-58F5358E8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7C745-F973-428F-A6D3-5ACFD191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ADAFF-4BFC-4EA2-AA80-AD0DCC65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A2555-0AB7-4C09-80B6-46949D17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00F0D-4DA1-4937-9E56-A17D277C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E75E5-7D58-444F-B298-8FA90A896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C0062-0346-42D3-AA3C-A896247A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361AC-3D07-4471-A595-55AFF006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8A1B1-2C98-4218-B046-BF3D44C8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7E9E0-1D3F-41C2-B893-A92A2C5B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0200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《传感器概论》ppt课件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常见传感器类型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传感器性能指标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传感器设计与优化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传感器在物联网中的应用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传感器是一种检测装置，能感受到被测量的信息，并能将检测感受到的信息，按一定规律变换成为电信号或其他所需形式的信息输出，以满足信息的传输、处理、存储、显示、记录和控制等要求。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根据工作原理、输出信号、工作方式、测量参数和应用领域等不同，传感器有多种分类方式。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111" r="261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029" r="2002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传感器在生产过程中用于检测温度、压力、流量和物位等参数，实现生产过程的自动控制和优化。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传感器用于智能家居系统，实现环境监测、安全监控和智能控制等功能。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传感器用于医疗设备中，如监护仪、呼吸机、血液透析机等，监测患者的生理参数和治疗效果。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传感器用于智能交通系统，如车辆速度检测、交通流量控制和智能停车等。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交通物流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随着微电子和纳米技术的发展，传感器正朝着微型化方向发展，体积更小、精度更高。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传感器与微处理器结合，实现智能化测量和数据处理功能，提高测量精度和可靠性。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传感器正朝着多功能化方向发展，能够同时检测多种参数，满足复杂应用需求。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传感器与物联网技术结合，实现传感器网络的远程监控和管理，提高信息传输和处理效率。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传感器通过热学原理，将温度、压力等物理量转化为电信号。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0" r="18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26" r="114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电磁学基础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传感器利用光学原理，将光信号转换为电信号，用于测量光强、颜色等参数。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传感器利用电磁感应原理，将磁场、电场等物理量转化为电信号。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传感器的物理基础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电感式传感器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压电式传感器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传感器的转换原理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27" b="168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通过电阻值的变化，将非电量转换为电信号。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利用电容效应，将非电量转换为电信号。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利用电感效应，将非电量转换为电信号。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利用压电效应，将压力等非电量转换为电信号。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227" r="122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传感器的输出信号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传感器输出连续变化的模拟信号，如电压、电流等。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传感器输出离散的数字信号，如脉冲、编码等。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传感器输出频率变化的信号，如振动、声音等。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传感器输出开关信号，如高电平、低电平或通、断状态。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模拟信号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数字信号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频率信号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常见传感器类型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通过电阻变化测量物理量的传感器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电阻式传感器利用电阻随物理量变化的特性，将各种物理量（如压力、位移、温度等）转换为电信号输出。常见的有应变片式压力传感器、热敏电阻温度传感器等。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电阻式传感器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通过电容变化测量物理量的传感器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电容式传感器利用电容器极板间电容随物理量变化的特性，将各种物理量（如压力、位移、液位等）转换为电信号输出。其优点包括高灵敏度、高分辨率和低功耗等。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电容式传感器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通过电感变化测量物理量的传感器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电感式传感器利用线圈电感随物理量变化的特性，将各种物理量（如位移、振动等）转换为电信号输出。常见的有差动变压器式位移传感器和电涡流式传感器等。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电感式传感器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利用压电效应测量压力的传感器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压电式传感器利用某些晶体材料的压电效应，将压力转换为电信号输出。其优点包括高灵敏度、高分辨率和快速响应等。常见的有石英晶体压力传感器和压电薄膜传感器等。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压电式传感器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https://d.book118.com/317102002115006036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2024-09-11T14:37:38.500</cp:lastPrinted>
  <dcterms:created xsi:type="dcterms:W3CDTF">2024-09-11T06:37:38Z</dcterms:created>
  <dcterms:modified xsi:type="dcterms:W3CDTF">2024-09-11T06:37:40Z</dcterms:modified>
</cp:coreProperties>
</file>