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D0C39-9F0E-4285-B0E5-52A6BFC66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8AA6F-BB0F-4B67-A90D-EFBA8D161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04E6D-076F-4558-8D68-F28410498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CC4E06-5A57-4D22-ABFB-BF2F740D9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1E3C8D-D51B-4C97-B008-E3C853940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E4EE5F-1B96-431C-AA8B-18A7A92C0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48C557-97D1-4D6A-B379-E69E48C34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E4532E-F3CD-4633-9252-8069947DE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9F2F58-CE21-4C2C-9E86-3AEB85F8A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3BC79-5A3C-450D-8222-47E1A0772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F2038-F530-4A11-B293-F2B8E1DE3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0215014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脓毒血症个案护理查房ppt课件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endParaRPr lang="en-US" sz="2025">
              <a:solidFill>
                <a:schemeClr val="dk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脓毒血症概述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个案护理查房的目的与流程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脓毒血症患者的护理措施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脓毒血症患者的心理护理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脓毒血症的预防与控制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脓毒血症概述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脓毒血症是一种由感染引起的全身性炎症反应综合征，常常伴随器官功能不全和循环障碍。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根据病因和病程，脓毒血症可分为急性与慢性两类。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发热、寒战、呼吸急促、心率加快、白细胞计数升高或降低、血培养阳性等。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根据2016年国际脓毒症定义会议提出的诊断标准，至少满足以下两项中的两项：SIRS（全身性炎症反应综合征）、感染证据、组织灌注不足。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脓毒血症可导致多器官功能衰竭、休克、死亡等严重后果。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早期、足量、有效的抗生素治疗，控制感染源，改善组织灌注，维持生命体征稳定，对症治疗等。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脓毒血症的危害与治疗原则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个案护理查房的目的与流程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通过个案护理查房，加强对脓毒血症患者的护理，提高护理质量。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促进多学科协作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通过实际案例分析，提高护士对脓毒血症的认知和护理技能。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个案护理查房涉及多学科合作，有助于加强医护之间的沟通与协作。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227" r="2022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查房流程与注意事项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收集患者资料，整理相关检查结果和护理记录。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按照规定的查房流程，对患者进行全面评估，提出护理措施。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对查房情况进行总结，提出改进意见和建议。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保持专业态度，尊重患者隐私，注意保护患者安全。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实施阶段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总结阶段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对患者进行全面的身体状况评估，包括生命体征、病情状况、认知情况等。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详细记录患者的病情变化、护理措施及效果评价，为后续护理提供依据。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护理评估与记录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脓毒血症患者的护理措施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https://d.book118.com/317102150141006031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2024-09-04T05:09:25.009</cp:lastPrinted>
  <dcterms:created xsi:type="dcterms:W3CDTF">2024-09-03T21:09:25Z</dcterms:created>
  <dcterms:modified xsi:type="dcterms:W3CDTF">2024-09-03T21:09:27Z</dcterms:modified>
</cp:coreProperties>
</file>