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89FC2-4ABA-40DC-9B7F-CD346B32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E7E84-A4AD-4F77-8758-FDFED970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6481A-7CFA-43ED-882F-BD2A04E3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79810-F12B-4040-9F8D-E628D15B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6E2A3-E67E-4BF9-AE0B-A3F8018C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25FBF-E372-4CF7-A3CB-4D0EA202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421D2-C887-47FB-AFE5-DFEFC2FD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31965-7311-438C-A39E-24E83179E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9B0B7-F406-4E46-AD0F-D8EB625D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EE69A-CC3E-4A3A-9E9C-606CF9F3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7E0C-50E2-45F1-8F51-E3AA06DB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03165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教育教学工作绩效考核报告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教学工作绩效考核结果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教育工作绩效考核结果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绩效考核结果分析与改进建议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通过对教学工作绩效的考核，发现教学中存在的问题，促进教师进行自我反思和改进，从而提升教育教学质量。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激励教师积极性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建立科学的绩效考核制度，对教师的工作表现进行客观评价，并根据评价结果给予相应的奖励和惩罚，以激励教师积极投入教学工作。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通过对教学工作绩效的考核，学校可以了解自身的教学水平和优势，进而制定针对性的发展策略，推动学校整体发展。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教学准备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包括教师对所授课程的熟悉程度、教学计划的制定、教案的准备等方面的考核。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教学研究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包括教师参与的科研项目、发表的学术论文、参加的学术会议等方面的考核。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教学过程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包括教师的授课技巧、课堂管理能力、与学生的互动等方面的考核。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包括学生的考试成绩、作业完成情况、学生评价等方面的考核。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采用标准化的评分指标，对教学工作量、教学质量、科研成果等进行量化评估。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定量考核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定性考核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通过专家评审、同行评价、学生评教等方式，对教学水平、学术影响、师德师风等进行定性评价。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将定量考核和定性考核相结合，全面评价教师的教学工作绩效。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制定考核方案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明确考核目标、对象、内容、方法、时间等要素，制定具体可行的考核方案。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成立专门的考核小组，负责考核工作的具体实施，包括收集考核材料、组织专家评审等。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将考核结果及时反馈给被考核教师，指出其优点和不足，提出改进意见。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结果运用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将考核结果作为教师聘任、晋升、奖惩等的重要依据，激励教师不断提高教学水平。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教学工作绩效考核结果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教学计划完成情况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教学计划执行率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本学期教学计划执行率达到95%以上，大部分课程按照预定计划进行，教学进度稳定。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课程完成情况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各门课程均按照教学大纲要求完成教学任务，课堂讲解、讨论、作业等环节得到有效落实。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考试与成绩评定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考试组织严密，成绩评定公正、客观，反映了学生的实际学习成果。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教学质量评估结果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专家评课意见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学生对教师的教学态度、方法、效果等方面评价积极，普遍认为受益匪浅。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学生评课意见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教学督导反馈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教学督导组对教学工作给予充分肯定，同时也提出了一些改进意见和建议。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专家对大部分教师的课堂教学给予高度评价，认为教学内容丰富、方法得当、互动良好。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学生对教学工作的总体满意度较高，认为教师教学水平高、态度认真、关心学生。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学生提出了一些具体意见和建议，如希望增加实践环节、加强课外辅导等。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具体意见与建议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针对学生的意见和建议，学院将采取相应措施加以改进，如优化课程设置、加强实践教学、完善课外辅导制度等。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https://d.book118.com/317103165055006026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2024-08-31T11:09:26.786</cp:lastPrinted>
  <dcterms:created xsi:type="dcterms:W3CDTF">2024-08-31T03:09:26Z</dcterms:created>
  <dcterms:modified xsi:type="dcterms:W3CDTF">2024-08-31T03:09:29Z</dcterms:modified>
</cp:coreProperties>
</file>