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D5FE6437-D9D1-4392-8605-39CA596D419D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4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7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8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0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3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4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6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9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0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C6F858-F485-404B-9C28-363C9C8937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01EF1B-A1A2-4E6B-98F0-CCA46BBBFB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CD56DD-0558-4B95-8752-B005773E03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9E6ADF-5189-44B8-8D22-959D290AE3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A5C70ED-B4BD-4B81-A5A4-8871827701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1389B9-BFC3-4F85-920F-5F85C98F60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D4B658-06D1-440B-A3E4-78D1033B4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24EF65-EF74-43FB-8525-FCC05229CB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7229B1-BFF9-4472-80F4-AA7F6806CD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695B14-2D05-4571-8C58-4ACB49056F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D6ABE2-2667-4198-9CC4-979C4879A7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665C682-58D7-450A-94E8-E63F57CBE264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8DF28329-7A80-442D-8A1C-57F61B7751D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7113053011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任意多边形: 形状 18"/>
          <p:cNvSpPr/>
          <p:nvPr/>
        </p:nvSpPr>
        <p:spPr>
          <a:xfrm>
            <a:off x="6073920" y="-2743200"/>
            <a:ext cx="7200720" cy="7200720"/>
          </a:xfrm>
          <a:custGeom>
            <a:gdLst>
              <a:gd name="textAreaLeft" fmla="*/ 0 w 7200720"/>
              <a:gd name="textAreaRight" fmla="*/ 7201080 w 7200720"/>
              <a:gd name="textAreaTop" fmla="*/ 0 h 7200720"/>
              <a:gd name="textAreaBottom" fmla="*/ 7201080 h 72007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打造高效团队的秘诀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汇报人：魏老师                                              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" name="任意多边形: 形状 15"/>
          <p:cNvSpPr/>
          <p:nvPr/>
        </p:nvSpPr>
        <p:spPr>
          <a:xfrm>
            <a:off x="-2549520" y="2349360"/>
            <a:ext cx="7200720" cy="7200720"/>
          </a:xfrm>
          <a:custGeom>
            <a:gdLst>
              <a:gd name="textAreaLeft" fmla="*/ 0 w 7200720"/>
              <a:gd name="textAreaRight" fmla="*/ 7201080 w 7200720"/>
              <a:gd name="textAreaTop" fmla="*/ 0 h 7200720"/>
              <a:gd name="textAreaBottom" fmla="*/ 7201080 h 72007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77" name="任意多边形: 形状 16"/>
          <p:cNvSpPr/>
          <p:nvPr/>
        </p:nvSpPr>
        <p:spPr>
          <a:xfrm>
            <a:off x="10299600" y="-1333440"/>
            <a:ext cx="3784320" cy="3784320"/>
          </a:xfrm>
          <a:custGeom>
            <a:gdLst>
              <a:gd name="textAreaLeft" fmla="*/ 0 w 3784320"/>
              <a:gd name="textAreaRight" fmla="*/ 3784680 w 3784320"/>
              <a:gd name="textAreaTop" fmla="*/ 0 h 3784320"/>
              <a:gd name="textAreaBottom" fmla="*/ 3784680 h 37843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0E3754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78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为什么打造高效团队很重要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团队目标的设定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团队建设与管理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高效团队的领导力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提升团队效率的工具和技巧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任意多边形: 形状 46"/>
          <p:cNvSpPr/>
          <p:nvPr/>
        </p:nvSpPr>
        <p:spPr>
          <a:xfrm>
            <a:off x="-398520" y="-2743200"/>
            <a:ext cx="7200720" cy="7200720"/>
          </a:xfrm>
          <a:custGeom>
            <a:gdLst>
              <a:gd name="textAreaLeft" fmla="*/ 0 w 7200720"/>
              <a:gd name="textAreaRight" fmla="*/ 7201080 w 7200720"/>
              <a:gd name="textAreaTop" fmla="*/ 0 h 7200720"/>
              <a:gd name="textAreaBottom" fmla="*/ 7201080 h 72007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8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为什么打造高效团队很重要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CD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85" name="title"/>
          <p:cNvSpPr/>
          <p:nvPr/>
        </p:nvSpPr>
        <p:spPr>
          <a:xfrm>
            <a:off x="263520" y="980280"/>
            <a:ext cx="3102840" cy="12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高效团队带来的益处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"/>
          <p:cNvSpPr/>
          <p:nvPr/>
        </p:nvSpPr>
        <p:spPr>
          <a:xfrm>
            <a:off x="689760" y="2841480"/>
            <a:ext cx="2280600" cy="232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打造高效团队可以显著提高工作效率，增加创新和灵活性，同时提升团队士气和凝聚力。这些优势可以帮助团队更好地应对挑战，达成目标。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8" name="任意多边形: 形状 3"/>
          <p:cNvSpPr/>
          <p:nvPr/>
        </p:nvSpPr>
        <p:spPr>
          <a:xfrm>
            <a:off x="5425560" y="4414680"/>
            <a:ext cx="1340640" cy="1340640"/>
          </a:xfrm>
          <a:custGeom>
            <a:gdLst>
              <a:gd name="textAreaLeft" fmla="*/ 0 w 1340640"/>
              <a:gd name="textAreaRight" fmla="*/ 1341000 w 1340640"/>
              <a:gd name="textAreaTop" fmla="*/ 0 h 1340640"/>
              <a:gd name="textAreaBottom" fmla="*/ 1341000 h 13406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9" name="平行四边形 8"/>
          <p:cNvSpPr/>
          <p:nvPr/>
        </p:nvSpPr>
        <p:spPr>
          <a:xfrm>
            <a:off x="7625880" y="0"/>
            <a:ext cx="2914200" cy="6857640"/>
          </a:xfrm>
          <a:prstGeom prst="parallelogram">
            <a:avLst>
              <a:gd name="adj" fmla="val 618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0" name="任意多边形: 形状 7"/>
          <p:cNvSpPr/>
          <p:nvPr/>
        </p:nvSpPr>
        <p:spPr>
          <a:xfrm>
            <a:off x="9192960" y="1080720"/>
            <a:ext cx="4168440" cy="4168440"/>
          </a:xfrm>
          <a:custGeom>
            <a:gdLst>
              <a:gd name="textAreaLeft" fmla="*/ 0 w 4168440"/>
              <a:gd name="textAreaRight" fmla="*/ 4168800 w 4168440"/>
              <a:gd name="textAreaTop" fmla="*/ 0 h 4168440"/>
              <a:gd name="textAreaBottom" fmla="*/ 4168800 h 41684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任意多边形: 形状 7"/>
          <p:cNvSpPr/>
          <p:nvPr/>
        </p:nvSpPr>
        <p:spPr>
          <a:xfrm>
            <a:off x="1636920" y="1780560"/>
            <a:ext cx="8917920" cy="8917920"/>
          </a:xfrm>
          <a:custGeom>
            <a:gdLst>
              <a:gd name="textAreaLeft" fmla="*/ 0 w 8917920"/>
              <a:gd name="textAreaRight" fmla="*/ 8918280 w 8917920"/>
              <a:gd name="textAreaTop" fmla="*/ 0 h 8917920"/>
              <a:gd name="textAreaBottom" fmla="*/ 8918280 h 89179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高效团队的特征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3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关键因素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良好的沟通和协作能力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重要特点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目标明确，任务分工明确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关键能力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高效决策和执行能力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1" name="矩形 9"/>
          <p:cNvSpPr/>
          <p:nvPr/>
        </p:nvSpPr>
        <p:spPr>
          <a:xfrm>
            <a:off x="0" y="0"/>
            <a:ext cx="12191760" cy="6857640"/>
          </a:xfrm>
          <a:custGeom>
            <a:gdLst>
              <a:gd name="textAreaLeft" fmla="*/ 0 w 12191760"/>
              <a:gd name="textAreaRight" fmla="*/ 12192120 w 12191760"/>
              <a:gd name="textAreaTop" fmla="*/ 0 h 6857640"/>
              <a:gd name="textAreaBottom" fmla="*/ 6858000 h 6857640"/>
            </a:gdLst>
            <a:rect l="textAreaLeft" t="textAreaTop" r="textAreaRight" b="textAreaBottom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cubicBezTo>
                  <a:pt x="12189041" y="1025371"/>
                  <a:pt x="12186081" y="2050741"/>
                  <a:pt x="12183122" y="3076112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影响团队效率的因素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无效沟通和信息交流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缺乏团队精神和凝聚力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缺乏明确的目标和任务分工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椭圆 1"/>
          <p:cNvSpPr/>
          <p:nvPr/>
        </p:nvSpPr>
        <p:spPr>
          <a:xfrm>
            <a:off x="669240" y="47948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13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评估团队成员的满意度和士气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2.content"/>
          <p:cNvSpPr/>
          <p:nvPr/>
        </p:nvSpPr>
        <p:spPr>
          <a:xfrm>
            <a:off x="3666960" y="29246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定期进行员工满意度调查，及时解决问题，提升工作积极性。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16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检视团队内部的沟通和协作情况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3.content"/>
          <p:cNvSpPr/>
          <p:nvPr/>
        </p:nvSpPr>
        <p:spPr>
          <a:xfrm>
            <a:off x="6424200" y="29253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举行团队会议，倾听每位团队成员的意见和建议，促进团队合作。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19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4.content"/>
          <p:cNvSpPr/>
          <p:nvPr/>
        </p:nvSpPr>
        <p:spPr>
          <a:xfrm>
            <a:off x="9201240" y="29253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如何评估团队效率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23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考核工作成果和完成时间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1.content"/>
          <p:cNvSpPr/>
          <p:nvPr/>
        </p:nvSpPr>
        <p:spPr>
          <a:xfrm>
            <a:off x="872640" y="29246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设定具体的工作目标，并跟踪团队的完成情况。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任意多边形: 形状 46"/>
          <p:cNvSpPr/>
          <p:nvPr/>
        </p:nvSpPr>
        <p:spPr>
          <a:xfrm>
            <a:off x="-398520" y="-2743200"/>
            <a:ext cx="7200720" cy="7200720"/>
          </a:xfrm>
          <a:custGeom>
            <a:gdLst>
              <a:gd name="textAreaLeft" fmla="*/ 0 w 7200720"/>
              <a:gd name="textAreaRight" fmla="*/ 7201080 w 7200720"/>
              <a:gd name="textAreaTop" fmla="*/ 0 h 7200720"/>
              <a:gd name="textAreaBottom" fmla="*/ 7201080 h 72007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2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团队目标的设定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CD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30" name="title"/>
          <p:cNvSpPr/>
          <p:nvPr/>
        </p:nvSpPr>
        <p:spPr>
          <a:xfrm>
            <a:off x="263520" y="980280"/>
            <a:ext cx="3102840" cy="12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确定团队的长期目标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"/>
          <p:cNvSpPr/>
          <p:nvPr/>
        </p:nvSpPr>
        <p:spPr>
          <a:xfrm>
            <a:off x="689760" y="2841480"/>
            <a:ext cx="2280600" cy="232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为了团队的发展，必须制定具体、可衡量、可达成、相关、有时限的</a:t>
            </a: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SMART</a:t>
            </a: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目标。同时，设定阶段性目标也是至关重要的，可以确保团队持续进步。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3" name="任意多边形: 形状 3"/>
          <p:cNvSpPr/>
          <p:nvPr/>
        </p:nvSpPr>
        <p:spPr>
          <a:xfrm>
            <a:off x="5425560" y="4414680"/>
            <a:ext cx="1340640" cy="1340640"/>
          </a:xfrm>
          <a:custGeom>
            <a:gdLst>
              <a:gd name="textAreaLeft" fmla="*/ 0 w 1340640"/>
              <a:gd name="textAreaRight" fmla="*/ 1341000 w 1340640"/>
              <a:gd name="textAreaTop" fmla="*/ 0 h 1340640"/>
              <a:gd name="textAreaBottom" fmla="*/ 1341000 h 13406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4" name="平行四边形 8"/>
          <p:cNvSpPr/>
          <p:nvPr/>
        </p:nvSpPr>
        <p:spPr>
          <a:xfrm>
            <a:off x="7625880" y="0"/>
            <a:ext cx="2914200" cy="6857640"/>
          </a:xfrm>
          <a:prstGeom prst="parallelogram">
            <a:avLst>
              <a:gd name="adj" fmla="val 618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5" name="任意多边形: 形状 7"/>
          <p:cNvSpPr/>
          <p:nvPr/>
        </p:nvSpPr>
        <p:spPr>
          <a:xfrm>
            <a:off x="9192960" y="1080720"/>
            <a:ext cx="4168440" cy="4168440"/>
          </a:xfrm>
          <a:custGeom>
            <a:gdLst>
              <a:gd name="textAreaLeft" fmla="*/ 0 w 4168440"/>
              <a:gd name="textAreaRight" fmla="*/ 4168800 w 4168440"/>
              <a:gd name="textAreaTop" fmla="*/ 0 h 4168440"/>
              <a:gd name="textAreaBottom" fmla="*/ 4168800 h 41684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6" name="任意多边形: 形状 7"/>
          <p:cNvSpPr/>
          <p:nvPr/>
        </p:nvSpPr>
        <p:spPr>
          <a:xfrm>
            <a:off x="1636920" y="1780560"/>
            <a:ext cx="8917920" cy="8917920"/>
          </a:xfrm>
          <a:custGeom>
            <a:gdLst>
              <a:gd name="textAreaLeft" fmla="*/ 0 w 8917920"/>
              <a:gd name="textAreaRight" fmla="*/ 8918280 w 8917920"/>
              <a:gd name="textAreaTop" fmla="*/ 0 h 8917920"/>
              <a:gd name="textAreaBottom" fmla="*/ 8918280 h 89179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7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明确团队的使命和愿景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8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建立团队文化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定义团队核心价值观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提升团队凝聚力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激励团队成员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6" name="矩形 9"/>
          <p:cNvSpPr/>
          <p:nvPr/>
        </p:nvSpPr>
        <p:spPr>
          <a:xfrm>
            <a:off x="0" y="0"/>
            <a:ext cx="12191760" cy="6857640"/>
          </a:xfrm>
          <a:custGeom>
            <a:gdLst>
              <a:gd name="textAreaLeft" fmla="*/ 0 w 12191760"/>
              <a:gd name="textAreaRight" fmla="*/ 12192120 w 12191760"/>
              <a:gd name="textAreaTop" fmla="*/ 0 h 6857640"/>
              <a:gd name="textAreaBottom" fmla="*/ 6858000 h 6857640"/>
            </a:gdLst>
            <a:rect l="textAreaLeft" t="textAreaTop" r="textAreaRight" b="textAreaBottom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cubicBezTo>
                  <a:pt x="12189041" y="1025371"/>
                  <a:pt x="12186081" y="2050741"/>
                  <a:pt x="12183122" y="3076112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4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分解目标，明确任务分工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8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确保执行细致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将长期目标分解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提高执行效率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建立具体可行的计划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明确任务分工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确定每位团队成员的责任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椭圆 1"/>
          <p:cNvSpPr/>
          <p:nvPr/>
        </p:nvSpPr>
        <p:spPr>
          <a:xfrm>
            <a:off x="669240" y="47948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58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使用项目管理工具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2.content"/>
          <p:cNvSpPr/>
          <p:nvPr/>
        </p:nvSpPr>
        <p:spPr>
          <a:xfrm>
            <a:off x="3666960" y="29246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跟踪任务完成情况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61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确保信息透明度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3.content"/>
          <p:cNvSpPr/>
          <p:nvPr/>
        </p:nvSpPr>
        <p:spPr>
          <a:xfrm>
            <a:off x="6424200" y="29253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加强团队的协作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64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及时解决问题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4.content"/>
          <p:cNvSpPr/>
          <p:nvPr/>
        </p:nvSpPr>
        <p:spPr>
          <a:xfrm>
            <a:off x="9201240" y="29253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保障目标顺利达成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建立有效的目标沟通机制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68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定期召开团队会议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1.content"/>
          <p:cNvSpPr/>
          <p:nvPr/>
        </p:nvSpPr>
        <p:spPr>
          <a:xfrm>
            <a:off x="872640" y="29246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及时沟通目标进展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CD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0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1" name="content"/>
          <p:cNvSpPr/>
          <p:nvPr/>
        </p:nvSpPr>
        <p:spPr>
          <a:xfrm>
            <a:off x="246960" y="1633320"/>
            <a:ext cx="5336640" cy="39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团队目标的设定是团队高效运作的关键，需要明确长期目标、使命和愿景，并有效分解和沟通任务，只有团队的明确目标才能凝聚团队力量，实现更好的绩效。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任意多边形: 形状 3"/>
          <p:cNvSpPr/>
          <p:nvPr/>
        </p:nvSpPr>
        <p:spPr>
          <a:xfrm>
            <a:off x="5425560" y="4414680"/>
            <a:ext cx="1340640" cy="1340640"/>
          </a:xfrm>
          <a:custGeom>
            <a:gdLst>
              <a:gd name="textAreaLeft" fmla="*/ 0 w 1340640"/>
              <a:gd name="textAreaRight" fmla="*/ 1341000 w 1340640"/>
              <a:gd name="textAreaTop" fmla="*/ 0 h 1340640"/>
              <a:gd name="textAreaBottom" fmla="*/ 1341000 h 13406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3" name="平行四边形 1"/>
          <p:cNvSpPr/>
          <p:nvPr/>
        </p:nvSpPr>
        <p:spPr>
          <a:xfrm>
            <a:off x="7625880" y="0"/>
            <a:ext cx="2914200" cy="6857640"/>
          </a:xfrm>
          <a:prstGeom prst="parallelogram">
            <a:avLst>
              <a:gd name="adj" fmla="val 618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4" name="任意多边形: 形状 7"/>
          <p:cNvSpPr/>
          <p:nvPr/>
        </p:nvSpPr>
        <p:spPr>
          <a:xfrm>
            <a:off x="9192960" y="1080720"/>
            <a:ext cx="4168440" cy="4168440"/>
          </a:xfrm>
          <a:custGeom>
            <a:gdLst>
              <a:gd name="textAreaLeft" fmla="*/ 0 w 4168440"/>
              <a:gd name="textAreaRight" fmla="*/ 4168800 w 4168440"/>
              <a:gd name="textAreaTop" fmla="*/ 0 h 4168440"/>
              <a:gd name="textAreaBottom" fmla="*/ 4168800 h 41684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任意多边形: 形状 46"/>
          <p:cNvSpPr/>
          <p:nvPr/>
        </p:nvSpPr>
        <p:spPr>
          <a:xfrm>
            <a:off x="-398520" y="-2743200"/>
            <a:ext cx="7200720" cy="7200720"/>
          </a:xfrm>
          <a:custGeom>
            <a:gdLst>
              <a:gd name="textAreaLeft" fmla="*/ 0 w 7200720"/>
              <a:gd name="textAreaRight" fmla="*/ 7201080 w 7200720"/>
              <a:gd name="textAreaTop" fmla="*/ 0 h 7200720"/>
              <a:gd name="textAreaBottom" fmla="*/ 7201080 h 72007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7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团队建设与管理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CD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9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建设多样性的团队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0" name="content"/>
          <p:cNvSpPr/>
          <p:nvPr/>
        </p:nvSpPr>
        <p:spPr>
          <a:xfrm>
            <a:off x="246960" y="1633320"/>
            <a:ext cx="5336640" cy="39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要打造高效团队，就需要吸引不同专业和背景的人才，这样可以带来不同的视角和想法。同时，培养团队多元化的思维和观点也是至关重要的，这有助于创新和解决问题。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任意多边形: 形状 3"/>
          <p:cNvSpPr/>
          <p:nvPr/>
        </p:nvSpPr>
        <p:spPr>
          <a:xfrm>
            <a:off x="5425560" y="4414680"/>
            <a:ext cx="1340640" cy="1340640"/>
          </a:xfrm>
          <a:custGeom>
            <a:gdLst>
              <a:gd name="textAreaLeft" fmla="*/ 0 w 1340640"/>
              <a:gd name="textAreaRight" fmla="*/ 1341000 w 1340640"/>
              <a:gd name="textAreaTop" fmla="*/ 0 h 1340640"/>
              <a:gd name="textAreaBottom" fmla="*/ 1341000 h 13406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2" name="平行四边形 1"/>
          <p:cNvSpPr/>
          <p:nvPr/>
        </p:nvSpPr>
        <p:spPr>
          <a:xfrm>
            <a:off x="7625880" y="0"/>
            <a:ext cx="2914200" cy="6857640"/>
          </a:xfrm>
          <a:prstGeom prst="parallelogram">
            <a:avLst>
              <a:gd name="adj" fmla="val 618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3" name="任意多边形: 形状 7"/>
          <p:cNvSpPr/>
          <p:nvPr/>
        </p:nvSpPr>
        <p:spPr>
          <a:xfrm>
            <a:off x="9192960" y="1080720"/>
            <a:ext cx="4168440" cy="4168440"/>
          </a:xfrm>
          <a:custGeom>
            <a:gdLst>
              <a:gd name="textAreaLeft" fmla="*/ 0 w 4168440"/>
              <a:gd name="textAreaRight" fmla="*/ 4168800 w 4168440"/>
              <a:gd name="textAreaTop" fmla="*/ 0 h 4168440"/>
              <a:gd name="textAreaBottom" fmla="*/ 4168800 h 41684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" name="任意多边形: 形状 7"/>
          <p:cNvSpPr/>
          <p:nvPr/>
        </p:nvSpPr>
        <p:spPr>
          <a:xfrm>
            <a:off x="1636920" y="1780560"/>
            <a:ext cx="8917920" cy="8917920"/>
          </a:xfrm>
          <a:custGeom>
            <a:gdLst>
              <a:gd name="textAreaLeft" fmla="*/ 0 w 8917920"/>
              <a:gd name="textAreaRight" fmla="*/ 8918280 w 8917920"/>
              <a:gd name="textAreaTop" fmla="*/ 0 h 8917920"/>
              <a:gd name="textAreaBottom" fmla="*/ 8918280 h 89179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制定团队规则和流程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6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确保任务分工清晰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设立明确的工作流程和规章制度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减少混乱和冲突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确保团队成员遵守规则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" name="矩形 9"/>
          <p:cNvSpPr/>
          <p:nvPr/>
        </p:nvSpPr>
        <p:spPr>
          <a:xfrm>
            <a:off x="0" y="0"/>
            <a:ext cx="12191760" cy="6857640"/>
          </a:xfrm>
          <a:custGeom>
            <a:gdLst>
              <a:gd name="textAreaLeft" fmla="*/ 0 w 12191760"/>
              <a:gd name="textAreaRight" fmla="*/ 12192120 w 12191760"/>
              <a:gd name="textAreaTop" fmla="*/ 0 h 6857640"/>
              <a:gd name="textAreaBottom" fmla="*/ 6858000 h 6857640"/>
            </a:gdLst>
            <a:rect l="textAreaLeft" t="textAreaTop" r="textAreaRight" b="textAreaBottom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cubicBezTo>
                  <a:pt x="12189041" y="1025371"/>
                  <a:pt x="12186081" y="2050741"/>
                  <a:pt x="12183122" y="3076112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9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激励团队成员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6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激励团队成员努力工作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提供奖励和认可制度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9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2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激发团队成员的积极性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提供培训和晋升机会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椭圆 1"/>
          <p:cNvSpPr/>
          <p:nvPr/>
        </p:nvSpPr>
        <p:spPr>
          <a:xfrm>
            <a:off x="669240" y="47948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06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寻求团队合作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content.2.content"/>
          <p:cNvSpPr/>
          <p:nvPr/>
        </p:nvSpPr>
        <p:spPr>
          <a:xfrm>
            <a:off x="3666960" y="29246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共同克服困难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促进团队凝聚力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09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3.content"/>
          <p:cNvSpPr/>
          <p:nvPr/>
        </p:nvSpPr>
        <p:spPr>
          <a:xfrm>
            <a:off x="6424200" y="29253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12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content.4.content"/>
          <p:cNvSpPr/>
          <p:nvPr/>
        </p:nvSpPr>
        <p:spPr>
          <a:xfrm>
            <a:off x="9201240" y="29253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处理团队冲突和挑战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16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鼓励开放的沟通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content.1.content"/>
          <p:cNvSpPr/>
          <p:nvPr/>
        </p:nvSpPr>
        <p:spPr>
          <a:xfrm>
            <a:off x="872640" y="29246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倾听他人意见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解决问题的能力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CD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19" name="title"/>
          <p:cNvSpPr/>
          <p:nvPr/>
        </p:nvSpPr>
        <p:spPr>
          <a:xfrm>
            <a:off x="263520" y="980280"/>
            <a:ext cx="3102840" cy="12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团队建设要点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content"/>
          <p:cNvSpPr/>
          <p:nvPr/>
        </p:nvSpPr>
        <p:spPr>
          <a:xfrm>
            <a:off x="689760" y="2841480"/>
            <a:ext cx="2280600" cy="232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团队建设是打造高效团队的重要一环，多元化团队，制定清晰规则，激励成员，处理冲突和挑战，是实现团队成功的关键。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2" name="任意多边形: 形状 3"/>
          <p:cNvSpPr/>
          <p:nvPr/>
        </p:nvSpPr>
        <p:spPr>
          <a:xfrm>
            <a:off x="5425560" y="4414680"/>
            <a:ext cx="1340640" cy="1340640"/>
          </a:xfrm>
          <a:custGeom>
            <a:gdLst>
              <a:gd name="textAreaLeft" fmla="*/ 0 w 1340640"/>
              <a:gd name="textAreaRight" fmla="*/ 1341000 w 1340640"/>
              <a:gd name="textAreaTop" fmla="*/ 0 h 1340640"/>
              <a:gd name="textAreaBottom" fmla="*/ 1341000 h 13406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3" name="平行四边形 8"/>
          <p:cNvSpPr/>
          <p:nvPr/>
        </p:nvSpPr>
        <p:spPr>
          <a:xfrm>
            <a:off x="7625880" y="0"/>
            <a:ext cx="2914200" cy="6857640"/>
          </a:xfrm>
          <a:prstGeom prst="parallelogram">
            <a:avLst>
              <a:gd name="adj" fmla="val 618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4" name="任意多边形: 形状 7"/>
          <p:cNvSpPr/>
          <p:nvPr/>
        </p:nvSpPr>
        <p:spPr>
          <a:xfrm>
            <a:off x="9192960" y="1080720"/>
            <a:ext cx="4168440" cy="4168440"/>
          </a:xfrm>
          <a:custGeom>
            <a:gdLst>
              <a:gd name="textAreaLeft" fmla="*/ 0 w 4168440"/>
              <a:gd name="textAreaRight" fmla="*/ 4168800 w 4168440"/>
              <a:gd name="textAreaTop" fmla="*/ 0 h 4168440"/>
              <a:gd name="textAreaBottom" fmla="*/ 4168800 h 41684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https://d.book118.com/317113053011006055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119</Paragraphs>
  <Slides>20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打造高效团队的秘诀</vt:lpstr>
      <vt:lpstr>目录</vt:lpstr>
      <vt:lpstr>第1章 为什么打造高效团队很重要</vt:lpstr>
      <vt:lpstr> </vt:lpstr>
      <vt:lpstr>高效团队的特征</vt:lpstr>
      <vt:lpstr>影响团队效率的因素</vt:lpstr>
      <vt:lpstr>如何评估团队效率</vt:lpstr>
      <vt:lpstr>第2章 团队目标的设定</vt:lpstr>
      <vt:lpstr> </vt:lpstr>
      <vt:lpstr>明确团队的使命和愿景</vt:lpstr>
      <vt:lpstr>分解目标，明确任务分工</vt:lpstr>
      <vt:lpstr>建立有效的目标沟通机制</vt:lpstr>
      <vt:lpstr>总结</vt:lpstr>
      <vt:lpstr>第3章 团队建设与管理</vt:lpstr>
      <vt:lpstr>建设多样性的团队</vt:lpstr>
      <vt:lpstr>制定团队规则和流程</vt:lpstr>
      <vt:lpstr>激励团队成员</vt:lpstr>
      <vt:lpstr>处理团队冲突和挑战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2024-09-29T14:19:42.251</cp:lastPrinted>
  <dcterms:created xsi:type="dcterms:W3CDTF">2024-09-29T06:19:42Z</dcterms:created>
  <dcterms:modified xsi:type="dcterms:W3CDTF">2024-09-29T06:19:44Z</dcterms:modified>
</cp:coreProperties>
</file>