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8F69F-56AC-4BFB-9980-042536295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F973A-7107-4E67-8297-EDECD7F20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32BBA-8239-4152-BD47-02423921E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01AE0-2BEC-4473-8B31-EF0334A7A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F965C-5A1B-4924-93ED-778788484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B19804-5CF5-48DF-8482-51A71A19A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9B24A2-F8EB-470F-BF3C-A259FC5C0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C87D8-9DA2-4B6A-AB52-76D7607AF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06418-94F4-459A-9C0D-EEFD9DC85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0B793-63DF-4EED-BF9C-2F3E47DDD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BF304-6FEA-430B-8082-C4B1B27E3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13061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学生心理压力的识别与缓解方法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学生心理压力的来源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学生心理压力的识别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学生心理压力的缓解方法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校园心理健康教育的重要性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家庭和社会对学生心理压力的影响及应对措施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通过识别学生心理压力的迹象，并提供相应的缓解方法，有助于提高学生的心理健康水平，促进他们的全面发展。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当前教育环境中，学生面临着诸多压力，如学业压力、社交压力等。通过探讨心理压力的识别与缓解方法，有助于更好地应对这些挑战。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应对教育挑战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提高学生心理健康水平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心理压力是指由各种内外部因素引起的心理紧张状态，可能导致情绪、行为和生理上的反应。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长期的心理压力可能对学生的身心健康产生负面影响，如焦虑、抑郁、失眠、注意力不集中、记忆力减退等。此外，心理压力还可能影响学生的学习成绩和社交能力。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心理压力的定义和影响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学生心理压力的来源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学生面临来自学校、家庭和社会的期望，要求取得优异成绩。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考试焦虑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担心考试失败或成绩不佳，导致紧张、失眠、注意力不集中等。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过重的学习任务和时间安排，导致学生感到疲惫和无法应对。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与班级同学相处不融洽，受到排挤或欺凌。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同学关系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与老师关系紧张，缺乏信任和支持。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家庭矛盾、亲子关系不和等问题，影响学生的情绪和心理状态。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人际关系压力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294" b="192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529" b="55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84" b="72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自我发展压力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自我期望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学生对自己的期望过高，希望实现自我价值，但往往难以实现。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自我评价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对自己的能力和价值产生怀疑，缺乏自信和自尊心。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未来焦虑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担心自己的未来发展和职业前景，感到迷茫和无助。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高昂的学费和生活费用，给家庭带来经济负担，学生可能因此感到内疚和不安。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学费负担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部分学生来自贫困家庭，面临生活困难和缺乏基本保障的问题。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担心毕业后找不到工作或就业前景不佳，导致经济上的不稳定和不安全感。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就业压力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经济压力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学生心理压力的识别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观察学生的身体反应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留意学生是否有身体不适的症状，如头痛、胃痛、胸闷等。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观察学生的学习状态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关注学生的学习成绩、学习态度、学习动力等方面的变化。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观察学生的行为表现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注意学生是否有异常的行为，如情绪不稳定、易怒、退缩、失眠等。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个别访谈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与学生进行一对一的交流，深入了解他们的内心感受和压力来源。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通过发放问卷，收集学生关于心理压力、情绪状态等方面的信息。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团体讨论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组织学生进行团体讨论，让他们分享彼此的经历和感受，从而识别共同的心理压力问题。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使用专业的心理量表，如焦虑量表、抑郁量表等，对学生的心理状态进行评估。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心理量表测量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运用心理学中的投射技术，如罗夏墨迹测验、主题统觉测验等，了解学生的潜意识压力和情绪。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投射测验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通过智力测验了解学生的认知能力和学习压力，为缓解学习压力提供依据。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智力测验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心理测验法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长期跟踪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对识别出的有心理压力的学生进行长期跟踪观察，了解其发展变化和影响因素，为制定有效的缓解措施提供依据。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分析典型案例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收集和分析具有代表性的学生心理压力案例，总结心理压力的表现和成因。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将不同学生的心理压力案例进行比较分析，找出共性和差异，为识别学生心理压力提供参考。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https://d.book118.com/317113061005006034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2024-09-07T16:57:57.378</cp:lastPrinted>
  <dcterms:created xsi:type="dcterms:W3CDTF">2024-09-07T08:57:57Z</dcterms:created>
  <dcterms:modified xsi:type="dcterms:W3CDTF">2024-09-07T08:57:59Z</dcterms:modified>
</cp:coreProperties>
</file>