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052C5-DADB-4582-AC3D-6B21D339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683C5-B605-4AE4-8453-B7E6AAB6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FFC28-AD24-4D9B-846F-87EB59F12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BAA81-1D4A-4444-96CF-97FD393A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BE49E-73E8-4E75-96B3-FF1191E4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CEBDB-42AC-4E38-8CAB-F687BFC3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4D132-86EF-446E-983D-54F54A97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7D662-3F22-4F9C-A43F-E6E3768B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EB99B-2477-4138-AC16-D6AD5D7E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F54D6-021F-4AAB-A470-990FCB09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2710B-8515-4ACB-843F-F2A4D339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3123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注射管理查房PPT\n## 1.安全注射的基本概念与重要性\n### 1.1安全注射的定义与分类\n### 1.2安全注射的重要性及意义\n### 1.3安全注射的风险与后果\n## 2.安全注射的管理规范与要求\n### 2.1安全注射的管理组织与职责\n### 2.2安全注射的操作规范与流程\n### 2.3安全注射的监测与评估\n## 3.安全注射的实践案例分析\n### 3.1成功案例分析：安全注射的实践与效果\n### 3.2问题案例分析：安全注射的问题与改进\n### 3.3经验教训总结：安全注射的关键与难点\n## 4.安全注射的培训和教育\n### 4.1安全注射培训的目标与内容\n### 4.2安全注射培训的方法与途径\n### 4.3安全注射教育的效果与评价\n## 5.安全注射的未来发展趋势与挑战\n### 5.1安全注射技术的创新与发展\n### 5.2安全注射管理的优化与改进\n### 5.3应对未来挑战的策略与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安全注射管理查房PPT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安全注射的基本概念与重要性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安全注射的定义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是指在医疗过程中，使用经过严格消毒和无菌处理的医疗器械（如注射器、针头等），按照规范的注射操作程序，将药物注入患者体内的过程。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安全注射旨在防止病原体、药物杂质等对患者造成感染或其他不良反应。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安全注射的分类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：包括肌肉注射、皮下注射、静脉注射等，主要用于给药、抽取血液等。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：如乙肝疫苗、流感疫苗等，用于预防传染病。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其他特殊注射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：如胰岛素注射、出血性疾病注射等，用于治疗特定疾病。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安全注射可以防止病原体通过针头进入患者体内，降低感染的风险。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对于免疫功能低下的患者，安全注射尤为重要，因为这些患者容易感染并引发严重疾病。</a:t>
                </a:r>
                <a:endParaRPr/>
              </a:p>
            </p:txBody>
          </p:sp>
          <p:sp>
            <p:nvSpPr>
              <p:cNvPr id="1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安全注射可以确保药物直接到达病变部位，提高药物的疗效。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减少药物不良反应的发生，避免因药物杂质或注射过程不规范导致的副作用。</a:t>
                </a:r>
                <a:endParaRPr/>
              </a:p>
            </p:txBody>
          </p:sp>
          <p:sp>
            <p:nvSpPr>
              <p:cNvPr id="1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保护患者生命安全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安全注射可以避免因注射引起的严重并发症，如静脉炎、出血、过敏反应等。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对于慢性病患者，安全注射有助于控制病情，提高生活质量，延长生存期。</a:t>
                </a:r>
                <a:endParaRPr/>
              </a:p>
            </p:txBody>
          </p:sp>
          <p:sp>
            <p:nvSpPr>
              <p:cNvPr id="2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注射感染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注射过程中，病原体可能通过针头进入患者体内，导致感染。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注射感染可能导致局部红肿、疼痛、化脓等症状，严重时甚至危及生命。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注射反应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药物过敏反应：患者可能对某些药物产生过敏反应，表现为皮疹、发热、呼吸困难等症状。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注射部位反应：如红肿、疼痛、硬结等，严重时可能导致组织坏死。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注射事故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注射过程中，如针头折断、药物泄漏等，可能导致患者受伤、感染或其他严重后果。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特别是在疫苗注射过程中，如果发生注射事故，可能导致疫苗失效，影响免疫效果。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安全注射的风险与后果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安全注射的管理规范与要求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管理组织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安全注射管理委员会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，负责制定安全注射的管理制度、监督执行情况，以及处理安全注射相关事件。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委员会成员包括医护人员、感染控制专家、药剂师等，以确保多方面的专业意见。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职责划分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：负责执行安全注射操作，遵守管理制度，及时发现并报告安全注射相关事件。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：负责监督安全注射操作，提供感染控制培训和技术指导。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：负责药物的管理和调配，确保药物质量，提供药物安全使用培训。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安全注射的管理组织与职责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，确保注射器和针头无菌。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，避免重复使用。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注射前消毒皮肤，注射后按压局部，防止出血和感染。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：药剂师按照医嘱调配药物，确保药物浓度、剂量准确。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：医护人员准备器械、消毒皮肤、抽取药物。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：医护人员按照规范进行注射，注意观察患者反应。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注射后处理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：注射后按压局部，处理废弃物，记录注射信息。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安全注射的操作规范与流程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安全注射的监测与评估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：监测注射后患者感染的发生率。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不良反应率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：监测注射后患者出现药物不良反应的发生率。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：监测注射过程中发生的事故率。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安全注射培训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，提高医护人员的安全注射意识和技能。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安全注射检查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，确保注射操作符合规范。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分析监测数据，发现问题，制定改进措施。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安全注射的实践案例分析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https://d.book118.com/317113123164006053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安全注射管理查房PPT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2024-09-27T23:14:57.773</cp:lastPrinted>
  <dcterms:created xsi:type="dcterms:W3CDTF">2024-09-27T15:14:57Z</dcterms:created>
  <dcterms:modified xsi:type="dcterms:W3CDTF">2024-09-27T15:14:59Z</dcterms:modified>
</cp:coreProperties>
</file>