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A8383-46AD-42DA-B9BA-B91D75557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64704-384E-4245-90FF-10B36956B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DC6EB-6C75-4226-ADC1-3545AA8CB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3689AC-473E-4DC2-9BE5-B9B5AD8B9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93C312-11D0-4469-BDDC-026601105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B715A5-97AD-4C5D-AD03-21D727D59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A59A71-416A-4BAF-B20B-473E3432B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C00021-25B0-4434-ADAC-C7892B884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CC1FA6-7CCC-4516-93F5-7A9955248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16556-F224-4BB0-B909-0F53166B3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2B432-E3FC-4A56-8F5B-1EB5468CE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114160132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2023年部队车辆维修保障总结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2024-01-05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2023年车辆维修工作概况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维修保障工作的亮点和不足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未来工作计划和展望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对2023年部队车辆维修保障工作进行全面总结，分析存在的问题和不足，提出改进措施，为今后的工作提供参考和借鉴。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随着科技的发展和军事变革的推进，部队车辆的种类和数量不断增加，对维修保障工作提出了更高的要求。为了确保部队车辆的正常运行，提高作战能力，必须对维修保障工作进行全面总结和改进。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  <p:sp>
        <p:nvSpPr>
          <p:cNvPr id="30" name="Freeform 30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7581403" y="1797082"/>
            <a:ext cx="3111273" cy="366492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总结报告主要涵盖了2023年部队车辆维修保障工作的各个方面，包括维修保障体系建设、人员培训、技术研发、物资保障等方面的内容。通过对这些方面的总结和分析，可以全面了解部队车辆维修保障工作的现状和存在的问题，为今后的工作提供指导和借鉴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2023年车辆维修工作概况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维修任务完成情况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维修任务数量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2023年部队车辆维修保障部门共完成了1000余项维修任务，涵盖了各类车辆的日常维护、保养和故障排除。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任务完成率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所有维修任务均按时、高效完成，任务完成率达到了98%，确保了部队车辆的正常运行和作战任务的顺利完成。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维修质量评估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经过严格的评估，维修质量达到了优秀水平，未出现重大维修事故或质量问题。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2023年部队车辆维修保障部门共配备了50名专业维修人员，涵盖了机械、电气、液压等多个专业领域。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人员配备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为了提高维修人员的技能水平，部门组织了多次培训和技能考核，确保维修人员具备处理复杂问题的能力。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333" r="18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维修人员工作态度认真、负责，积极应对各种维修任务，展现了良好的职业素养和团队精神。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工作态度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维修人员工作情况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设施利用率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维修设施和工具得到了充分利用，发挥了其应有的作用，提高了维修工作的效率和准确性。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设施配备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为了保障维修工作的顺利进行，部队车辆维修保障部门配备了先进的维修设施和工具，包括专业维修车间、检测设备、维修工具等。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设施维护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为了确保设施和工具的正常运行，部门制定了严格的维护保养制度，并定期进行检查和保养，确保其始终处于良好状态。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维修设施和工具使用情况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维修保障工作的亮点和不足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https://d.book118.com/317114160132006054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2024-09-29T00:51:10.541</cp:lastPrinted>
  <dcterms:created xsi:type="dcterms:W3CDTF">2024-09-28T16:51:10Z</dcterms:created>
  <dcterms:modified xsi:type="dcterms:W3CDTF">2024-09-28T16:51:12Z</dcterms:modified>
</cp:coreProperties>
</file>