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8E81C3-3E8C-4D52-894B-998B823E6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58D213-4474-4165-B41D-79AF7D728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92CAF0-A9D1-425B-AD51-D98218FA2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3BE246-494A-4837-85D9-699F59CBF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C427B5-4B2E-4899-AFA1-DD539B5CD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AC7295-28E6-4603-BDF0-38206BC11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BE937B-AC4C-411D-BF25-669DA5578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BBC2C6-4935-4727-9003-8B80BA319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4DFDA1-3149-4A51-BC6E-07C0A896E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F3355A-5B58-46BD-9433-4269D2541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054C59-3554-4031-A47B-B9B17F117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11515506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提升商超销售额的关键方法</a:t>
            </a:r>
            <a:endParaRPr lang="en-US" sz="4950" b="1">
              <a:solidFill>
                <a:srgbClr val="1B1B1B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2024-01-08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ONE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KEEP VIEW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endParaRPr lang="en-US" sz="12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灯片编号占位符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</a:t>
            </a:r>
            <a:endParaRPr lang="en-US" sz="57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录</a:t>
            </a:r>
            <a:endParaRPr lang="en-US" sz="57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CATALOGUE</a:t>
            </a:r>
            <a:endParaRPr lang="en-US" sz="135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商品陈列</a:t>
            </a:r>
            <a:endParaRPr lang="en-US" sz="24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促销活动</a:t>
            </a:r>
            <a:endParaRPr lang="en-US" sz="24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客户服务</a:t>
            </a:r>
            <a:endParaRPr lang="en-US" sz="24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供应链管理</a:t>
            </a:r>
            <a:endParaRPr lang="en-US" sz="24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数据分析与运用</a:t>
            </a:r>
            <a:endParaRPr lang="en-US" sz="24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2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商品陈列</a:t>
            </a:r>
            <a:endParaRPr lang="en-US" sz="45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PART</a:t>
            </a:r>
            <a:endParaRPr lang="en-US" sz="54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54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3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突出重点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分类明确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整洁美观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空间合理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商品陈列的原则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005" r="1600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48" r="1654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9847" r="1984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将热销商品、促销商品或新品放在显眼位置，以吸引顾客注意力。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将商品按照品类、品牌、规格等分类陈列，方便顾客挑选。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保持货架整洁，商品摆放整齐美观，提升购物体验。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根据商品大小和特点，合理利用货架空间，提高空间利用率。</a:t>
            </a:r>
            <a:endParaRPr lang="en-US" sz="1100"/>
          </a:p>
        </p:txBody>
      </p:sp>
      <p:sp>
        <p:nvSpPr>
          <p:cNvPr id="44" name="灯片编号占位符 4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4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249" r="2024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624" r="196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9958" b="995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商品陈列的技巧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同一品类的商品从上至下按品牌或规格排列，便于顾客比较选择。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同一系列的商品从左至右陈列，引导顾客继续浏览，增加购买机会。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将同一品牌或类别的商品集中陈列，形成块状区域，突出品牌形象。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将相关联的商品放在一起陈列，如洗发水与护发素、咖啡与伴侣等。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纵向陈列</a:t>
              </a:r>
              <a:endPara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横向陈列</a:t>
              </a:r>
              <a:endPara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块状陈列</a:t>
              </a:r>
              <a:endPara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关联陈列</a:t>
              </a:r>
              <a:endPara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59" name="灯片编号占位符 5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5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某超市将热销商品摆放在入口处，利用顾客的购物习惯，提高销售额。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案例一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958" r="18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案例二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案例三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某超市将同一品类的商品按照品牌和规格进行纵向陈列，方便顾客挑选，提高了顾客的购物效率。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某超市将同一系列的商品从左至右陈列，引导顾客浏览整个货架，增加了顾客的购买机会。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商品陈列的案例分析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8" name="灯片编号占位符 4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6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促销活动</a:t>
            </a:r>
            <a:endParaRPr lang="en-US" sz="45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PART</a:t>
            </a:r>
            <a:endParaRPr lang="en-US" sz="54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54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7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132" r="1713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1014" r="1101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通过降低商品价格吸引消费者购买，是最常见的促销方式。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折扣促销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提供额外的赠品或礼品，以增加购买吸引力。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赠品促销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将多个商品组合在一起销售，以优惠价格提供。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捆绑销售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针对会员提供专属的优惠或特权，增加会员忠诚度。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会员专享促销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促销活动的类型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4" name="灯片编号占位符 4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8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了解目标消费者需求、竞争对手情况，为策划提供依据。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市场调研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根据市场调研结果，制定具体的促销计划，包括活动时间、目标、预算等。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制定计划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通过广告、社交媒体、传单等多种方式，将促销活动信息传递给潜在消费者。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宣传推广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在活动执行过程中，密切关注销售数据、消费者反馈等信息，及时调整策略。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执行监控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促销活动的策划与执行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5" name="灯片编号占位符 4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9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数据分析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收集销售数据、消费者反馈等信息，进行数据分析，评估活动效果。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效果评估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根据数据分析结果，评估促销活动的成功与否，总结经验教训。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优化改进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根据效果评估结果，对下一次促销活动进行优化改进，提高效果。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持续改进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不断跟踪市场变化和消费者需求，持续优化促销活动，以保持竞争优势。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促销活动的评估与优化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6" name="灯片编号占位符 4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10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客户服务</a:t>
            </a:r>
            <a:endParaRPr lang="en-US" sz="45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PART</a:t>
            </a:r>
            <a:endParaRPr lang="en-US" sz="54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54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11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优质的客户服务能够提高客户满意度，从而增加客户回头率和口碑传播。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客户满意度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良好的客户服务有助于树立企业品牌形象，提升品牌知名度和美誉度。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品牌形象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优质的客户服务能够促进销售业绩的提升，增加商超的营业额和利润。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销售业绩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客户服务的重要性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4" name="灯片编号占位符 3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12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https://d.book118.com/317115155063006031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2024-09-03T15:04:15.795</cp:lastPrinted>
  <dcterms:created xsi:type="dcterms:W3CDTF">2024-09-03T07:04:15Z</dcterms:created>
  <dcterms:modified xsi:type="dcterms:W3CDTF">2024-09-03T07:04:17Z</dcterms:modified>
</cp:coreProperties>
</file>