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D9D62-D2B2-4A5A-9DC7-A2E49E418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10268-BA9E-4E17-88A0-D16720EBF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FA363-E574-4B27-86D5-2FC69C2F9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67860-E543-4E59-B871-78F2149F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4FF84A-839B-4C49-9567-B317478A8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9FE34B-2D7B-43D9-B8F9-54DACC5AF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F5696D-3965-4451-9F73-C5D0F0CFC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41FBF-8982-42A8-AE43-8C2504F0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2BA6C-0CA0-48C1-AD50-E5C85245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253BD-A10E-44D9-8B9F-76E92244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98734-7336-4CD0-AFB9-F7B11382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1601601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人工智能在军事中的应用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人工智能增强军事态势感知能力
 人工智能提升军事决策精准程度
 人工智能优化军事后勤管理效率
 人工智能赋能军事武器装备智能化
 人工智能促进军事训练更加科学化
 人工智能推动军事科研创新步伐
 人工智能完善军事信息安全保障体系
 人工智能助力军事综合实力全面提升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人工智能增强军事态势感知能力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人工智能在军事中的应用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人工智能增强军事态势感知能力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人工智能助力侦察监视,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利用人工智能技术，能够对大量数据进行快速处理和分析，及时发现和识别潜在威胁，缩短了发现目标的时间，并提供了更准确的信息。</a:t>
            </a:r>
          </a:p>
          <a:p>
            <a:r>
              <a:t>2. 无人机和卫星等平台与人工智能技术结合，使侦察监视能力得到极大扩展，可以全天候、全方位、多角度地进行侦察监视，突破了传统侦察手段的局限。</a:t>
            </a:r>
          </a:p>
          <a:p>
            <a:r>
              <a:t>3. 人工智能还能够将从多传感器、多平台和多种来源收集到的信息进行融合和分析，生成综合态势图，为指挥员提供更全面的态势感知。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人工智能支持决策，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人工智能能够处理和分析大量数据，迅速生成作战方案和决策建议，并对各种方案进行评估比较，从而辅助指挥员做出更合理和快速的决策。</a:t>
            </a:r>
          </a:p>
          <a:p>
            <a:r>
              <a:t>2. 人工智能可以模拟战场环境，进行虚拟对抗演练，通过这一过程，指挥员和部队可以提前发现问题和不足，并进行调整和优化。</a:t>
            </a:r>
          </a:p>
          <a:p>
            <a:r>
              <a:t>3. 人工智能可以作为指挥员的助手，提供实时信息和建议，帮助指挥员处理大量信息，及时发现和解决问题，提高决策效率和质量。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人工智能增强军事态势感知能力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人工智能提高武器系统效能，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人工智能技术可以提高武器系统的精确度、射程和反应速度，使武器能够更有效地摧毁目标。</a:t>
            </a:r>
          </a:p>
          <a:p>
            <a:r>
              <a:t>2. 人工智能可以赋予武器系统自主性，使武器能够自主选择目标、制定攻击策略和实施攻击，减轻了操作人员的负担。</a:t>
            </a:r>
          </a:p>
          <a:p>
            <a:r>
              <a:t>3. 人工智能还可以使武器系统具有学习能力，能够根据战场环境和敌人的行动调整攻击策略，提高作战效能。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人工智能推动军事智能化转型，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人工智能技术可以实现军事装备和作战平台的信息化和互联互通，形成网络化、智能化的军事系统。</a:t>
            </a:r>
          </a:p>
          <a:p>
            <a:r>
              <a:t>2. 人工智能技术可以实现军事作战的多维感知、实时分析、智能决策和自主行动，从而提高军事作战的整体效能。</a:t>
            </a:r>
          </a:p>
          <a:p>
            <a:r>
              <a:t>3. 人工智能技术可以提高军事训练的效率和质量，使部队能够更好地掌握武器装备的使用方法和作战技能。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人工智能增强军事态势感知能力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人工智能催生新型战争形态，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人工智能技术可以催生以无人化、智能化和网络化作战为主要特征的新型战争形态，改变战争的性质和作战方式。</a:t>
            </a:r>
          </a:p>
          <a:p>
            <a:r>
              <a:t>2. 人工智能技术可以使战争变得更加复杂和难以预测，同时也会缩短战争的持续时间。</a:t>
            </a:r>
          </a:p>
          <a:p>
            <a:r>
              <a:t>3. 人工智能技术还可以使战争变得更加致命，因为人工智能武器系统可以快速而准确地识别和攻击目标，并造成大规模破坏。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人工智能引发的军事伦理问题，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人工智能武器系统自主杀伤能力的提高，引发了关于人工智能武器系统使用伦理的讨论。</a:t>
            </a:r>
          </a:p>
          <a:p>
            <a:r>
              <a:t>2. 人工智能技术在军事中的应用可能会导致权力和责任的分配问题，以及对人类价值观的影响。</a:t>
            </a:r>
          </a:p>
          <a:p>
            <a:r>
              <a:t>3. 人工智能技术在军事中的应用也可能引发新的军备竞赛，加剧国际关系的紧张局势。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人工智能提升军事决策精准程度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人工智能在军事中的应用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人工智能提升军事决策精准程度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人工智能辅助作战决策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人工智能技术可用于支持战场态势感知，快速分析战场信息，识别并跟踪目标，为指挥官提供实时信息，帮助他们做出更准确的作战决策。</a:t>
            </a:r>
          </a:p>
          <a:p>
            <a:r>
              <a:t>2. 人工智能技术可用于协助作战计划制定，根据战场态势和敌方行动，生成多种作战方案，并评估每种方案的优缺点，帮助指挥官选择最优方案。</a:t>
            </a:r>
          </a:p>
          <a:p>
            <a:r>
              <a:t>3. 人工智能技术可用于帮助指挥官管理部队，例如，根据部队位置和任务，分配任务给各个部队，并监督部队的执行情况，确保作战顺利进行。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人工智能自主作战决策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人工智能技术可用于自主作战决策，无需人类干预，可以快速反应战场变化，做出准确的作战决策，提高作战效率。</a:t>
            </a:r>
          </a:p>
          <a:p>
            <a:r>
              <a:t>2. 人工智能自主作战决策系统可以学习和适应战场环境，不断提高决策准确性，并在未来战场中发挥更大作用。</a:t>
            </a:r>
          </a:p>
          <a:p>
            <a:r>
              <a:t>3. 人工智能自主作战决策系统可以执行危险任务，减少人员伤亡，提高作战安全性和效率。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人工智能优化军事后勤管理效率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人工智能在军事中的应用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人工智能优化军事后勤管理效率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智能仓储通过采用先进的数据采集和处理技术，实现仓储数据的实时采集和处理，为仓储管理提供数据基础。</a:t>
            </a:r>
          </a:p>
          <a:p>
            <a:r>
              <a:t>2. 利用人工智能算法对仓储数据进行分析和处理，可以实现仓储物资的智能盘点、智能存储和智能分拣，提高仓储管理效率和准确性。</a:t>
            </a:r>
          </a:p>
          <a:p>
            <a:r>
              <a:t>3. 智能仓储系统还可以与其他军事后勤系统进行集成，实现仓储物资的实时跟踪和管理，为军事决策提供及时准确的信息支持。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人工智能辅助军事装备维护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利用人工智能技术对军事装备进行状态监测和故障诊断，可以实现军事装备的智能维护，提高军事装备的可用性和作战效能。</a:t>
            </a:r>
          </a:p>
          <a:p>
            <a:r>
              <a:t>2. 人工智能技术还可以辅助军事装备进行故障排除和维修，提高军事装备的维修效率和质量，降低军事装备的维修成本。</a:t>
            </a:r>
          </a:p>
          <a:p>
            <a:r>
              <a:t>3. 人工智能技术还可以对军事装备的维修数据进行分析和处理，发现军事装备的维修规律，为军事装备的维修提供技术支持。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人工智能驱动智能仓储管理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人工智能优化军事后勤管理效率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人工智能优化军事运输调度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利用人工智能技术对军事运输需求进行预测和分析，可以实现军事运输的智能调度，提高军事运输的效率和准确性。</a:t>
            </a:r>
          </a:p>
          <a:p>
            <a:r>
              <a:t>2. 人工智能技术还可以对军事运输路线进行规划和优化，降低军事运输的成本和时间，提高军事运输的安全性。</a:t>
            </a:r>
          </a:p>
          <a:p>
            <a:r>
              <a:t>3. 人工智能技术还可以与军事运输系统进行集成，实现军事运输的实时跟踪和管理，为军事决策提供及时准确的信息支持。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人工智能助力军事后勤保障决策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利用人工智能技术对军事后勤数据进行分析和处理，可以实现军事后勤保障决策的智能化，提高军事后勤保障决策的质量和效率。</a:t>
            </a:r>
          </a:p>
          <a:p>
            <a:r>
              <a:t>2. 人工智能技术还可以辅助军事后勤保障决策者进行决策，提供决策建议和支持，降低军事后勤保障决策的风险。</a:t>
            </a:r>
          </a:p>
          <a:p>
            <a:r>
              <a:t>3. 人工智能技术还可以对军事后勤保障决策进行评估和反馈，为军事后勤保障决策的改进提供依据。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人工智能优化军事后勤管理效率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人工智能赋能军事后勤风险管控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利用人工智能技术对军事后勤风险进行识别和评估，可以实现军事后勤风险管控的智能化，提高军事后勤风险管控的效率和准确性。</a:t>
            </a:r>
          </a:p>
          <a:p>
            <a:r>
              <a:t>2. 人工智能技术还可以辅助军事后勤风险管控人员进行风险管控，提供风险管控建议和支持，降低军事后勤风险的发生概率和影响程度。</a:t>
            </a:r>
          </a:p>
          <a:p>
            <a:r>
              <a:t>3. 人工智能技术还可以对军事后勤风险管控效果进行评估和反馈，为军事后勤风险管控的改进提供依据。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人工智能驱动军用新材料研制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利用人工智能技术对军用材料性能进行预测和设计，可以实现军用新材料研制的智能化，提高军用新材料研制的效率和准确性。</a:t>
            </a:r>
          </a:p>
          <a:p>
            <a:r>
              <a:t>2. 人工智能技术还可以辅助军用新材料研制人员进行材料实验和分析，提高军用新材料研制的速度和质量。</a:t>
            </a:r>
          </a:p>
          <a:p>
            <a:r>
              <a:t>3. 人工智能技术还可以对军用新材料研制数据进行分析和处理，发现军用新材料研制规律，为军用新材料研制提供技术支持。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人工智能赋能军事武器装备智能化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人工智能在军事中的应用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人工智能赋能军事武器装备智能化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无人作战装备，是指能够自主执行任务，不需要人工操作的武器装备。</a:t>
            </a:r>
          </a:p>
          <a:p>
            <a:r>
              <a:t>2. 人工智能技术为无人作战装备提供了关键的支持，使无人作战装备能够具备自主感知、自主决策、自主行动的能力。</a:t>
            </a:r>
          </a:p>
          <a:p>
            <a:r>
              <a:t>3. 目前，无人作战装备主要包括无人机、无人坦克、无人潜艇等，这些装备已经广泛应用于军事领域，并在实战中取得了良好的效果。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智能弹药智能化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智能弹药，是指能够自主识别目标，并自主跟踪和攻击目标的弹药。</a:t>
            </a:r>
          </a:p>
          <a:p>
            <a:r>
              <a:t>2. 人工智能技术为智能弹药的开发提供了关键的技术支持，智能弹药能够实现自主感知、自主决策、自主行动，从而提高目标识别和追踪的精度和效率。</a:t>
            </a:r>
          </a:p>
          <a:p>
            <a:r>
              <a:t>3. 目前，智能弹药主要包括智能炸弹、智能导弹和智能鱼雷等，这些装备已经广泛应用于军事领域，并在实战中取得了良好的效果。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无人作战装备智能化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人工智能赋能军事武器装备智能化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战场态势感知智能化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战场态势感知，是指及时、全面、准确地获取和理解战场信息，并对战场态势做出正确的判断。</a:t>
            </a:r>
          </a:p>
          <a:p>
            <a:r>
              <a:t>2. 人工智能技术为战场态势感知提供了关键的技术支持，使战场态势感知能够实现信息自动获取、自动识别、自动跟踪和自动分析，从而提高感知精度和效率。</a:t>
            </a:r>
          </a:p>
          <a:p>
            <a:r>
              <a:t>3. 目前，战场态势感知主要包括战场侦察、战场监视和战场情报收集等，这些技术已经广泛应用于军事领域，并在实战中取得了良好的效果。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作战计划推演智能化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作战计划推演，是指将作战计划在计算机上进行模拟，以评估作战计划的可行性和有效性。</a:t>
            </a:r>
          </a:p>
          <a:p>
            <a:r>
              <a:t>2. 人工智能技术为作战计划推演提供了关键的支持，使作战计划推演能够实现自动生成、自动评估和自动优化，从而提高作战计划的质量和效率。</a:t>
            </a:r>
          </a:p>
          <a:p>
            <a:r>
              <a:t>3. 目前，作战计划推演主要包括作战计划生成、作战计划评估和作战计划优化等，这些技术已经广泛应用于军事领域，并在实战中取得了良好的效果。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人工智能赋能军事武器装备智能化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训练模拟仿真智能化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训练模拟仿真，是指利用模拟器和仿真技术，模拟作战环境，让士兵在虚拟环境中进行训练。</a:t>
            </a:r>
          </a:p>
          <a:p>
            <a:r>
              <a:t>2. 人工智能技术为训练模拟仿真提供了关键的技术支持，使训练模拟仿真能够实现自动生成训练场景、自动评估训练结果和自动优化训练过程。</a:t>
            </a:r>
          </a:p>
          <a:p>
            <a:r>
              <a:t>3. 目前，训练模拟仿真主要包括作战模拟、战术模拟和武器模拟等，这些技术已经广泛应用于军事领域，并在实战中取得了良好的效果。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后勤保障智能化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后勤保障，是指为军队提供作战所需的物资和服务。</a:t>
            </a:r>
          </a:p>
          <a:p>
            <a:r>
              <a:t>2. 人工智能技术为后勤保障提供了关键的技术支持，使后勤保障能够实现自动供应、自动运输和自动分配，从而提高后勤保障的效率和准确性。</a:t>
            </a:r>
          </a:p>
          <a:p>
            <a:r>
              <a:t>3. 目前，后勤保障主要包括物资供应、装备维护和人员保障等，这些技术已经广泛应用于军事领域，并在实战中取得了良好的效果。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https://d.book118.com/317116016013006041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人工智能增强军事态势感知能力</vt:lpstr>
      <vt:lpstr> 人工智能增强军事态势感知能力</vt:lpstr>
      <vt:lpstr> 人工智能增强军事态势感知能力</vt:lpstr>
      <vt:lpstr> 人工智能增强军事态势感知能力</vt:lpstr>
      <vt:lpstr> 人工智能提升军事决策精准程度</vt:lpstr>
      <vt:lpstr> 人工智能提升军事决策精准程度</vt:lpstr>
      <vt:lpstr> 人工智能优化军事后勤管理效率</vt:lpstr>
      <vt:lpstr> 人工智能优化军事后勤管理效率</vt:lpstr>
      <vt:lpstr> 人工智能优化军事后勤管理效率</vt:lpstr>
      <vt:lpstr> 人工智能优化军事后勤管理效率</vt:lpstr>
      <vt:lpstr> 人工智能赋能军事武器装备智能化</vt:lpstr>
      <vt:lpstr> 人工智能赋能军事武器装备智能化</vt:lpstr>
      <vt:lpstr> 人工智能赋能军事武器装备智能化</vt:lpstr>
      <vt:lpstr> 人工智能赋能军事武器装备智能化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2024-09-13T17:51:57.925</cp:lastPrinted>
  <dcterms:created xsi:type="dcterms:W3CDTF">2024-09-13T09:51:57Z</dcterms:created>
  <dcterms:modified xsi:type="dcterms:W3CDTF">2024-09-13T09:51:59Z</dcterms:modified>
</cp:coreProperties>
</file>