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A648B-FC46-4DB0-8D42-529136C7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041C0-FB57-4407-9B1C-4C1394A26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B5A95-8290-4EB7-A70F-5CF241ACE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CE859-2B5B-415A-9B84-B665BF936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7AF1E-3093-4350-806D-D9DC3C39F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80CD4-2566-434F-92BE-FF4BFEA2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9B414-F5E2-4E0A-BF55-2FC98FFD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0D96F-72E2-4952-9929-B9D23BF77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B6C34-75F2-4977-BDAD-B9419068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DF5A2-58B8-4B89-94F0-F144350CD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7B8FA-980A-49A4-ABCA-8B426ADA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16034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细有机合成技术官能团的保护\n## 1.有机合成技术官能团保护的基本概念与作用\n### 1.1官能团保护在有机合成中的重要性\n### 1.2官能团保护的基本原则与方法\n### 1.3官能团保护在有机合成中的实际应用\n## 2.有机合成中常见的官能团保护策略\n### 2.1醇羟基的保护策略\n### 2.2羧酸基的保护策略\n### 2.3氨基的保护策略\n## 3.官能团保护的反应条件与选择性\n### 3.1官能团保护的反应条件选择\n### 3.2官能团保护中的选择性因素\n### 3.3提高官能团保护选择性的方法\n## 4.官能团保护的试剂与催化剂\n### 4.1官能团保护的常用试剂\n### 4.2官能团保护的催化剂研究\n### 4.3新型官能团保护试剂与催化剂的发展趋势\n## 5.官能团保护在复杂有机合成中的应用\n### 5.1官能团保护在多组分反应中的应用\n### 5.2官能团保护在不对称合成中的应用\n### 5.3官能团保护在生物活性分子合成中的应用\n## 6.官能团保护的优缺点与未来展望\n### 6.1官能团保护的优点与局限性\n### 6.2官能团保护的发展趋势\n### 6.3官能团保护在未来有机合成中的应用前景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精细有机合成技术官能团的保护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有机合成技术官能团保护的基本概念与作用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提高反应选择性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保护官能团不受副反应影响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有助于提高产物的纯度和收率</a:t>
                </a:r>
                <a:endParaRPr/>
              </a:p>
            </p:txBody>
          </p:sp>
          <p:sp>
            <p:nvSpPr>
              <p:cNvPr id="17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调控反应进程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通过保护基团的引入和去除，控制反应速度和产物结构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有助于实现复杂有机分子的合成</a:t>
                </a:r>
                <a:endParaRPr/>
              </a:p>
            </p:txBody>
          </p:sp>
          <p:sp>
            <p:nvSpPr>
              <p:cNvPr id="17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保护生物活性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避免生物活性官能团在合成过程中被破坏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提高药物的活性和选择性</a:t>
                </a:r>
                <a:endParaRPr/>
              </a:p>
            </p:txBody>
          </p:sp>
          <p:sp>
            <p:nvSpPr>
              <p:cNvPr id="18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官能团保护在有机合成中的重要性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选择合适的保护基团</a:t>
                </a:r>
                <a:endParaRPr/>
              </a:p>
            </p:txBody>
          </p:sp>
          <p:sp>
            <p:nvSpPr>
              <p:cNvPr id="19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根据官能团的性质和反应条件选择保护基团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考虑保护基团的稳定性和反应性</a:t>
                </a:r>
                <a:endParaRPr/>
              </a:p>
            </p:txBody>
          </p:sp>
        </p:grpSp>
        <p:grpSp>
          <p:nvGrpSpPr>
            <p:cNvPr id="19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选择合适的保护方法</a:t>
                </a:r>
                <a:endParaRPr/>
              </a:p>
            </p:txBody>
          </p:sp>
          <p:sp>
            <p:nvSpPr>
              <p:cNvPr id="1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根据官能团和保护基团的特点选择保护方法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考虑反应条件、试剂和催化剂的选择</a:t>
                </a:r>
                <a:endParaRPr/>
              </a:p>
            </p:txBody>
          </p:sp>
        </p:grpSp>
        <p:grpSp>
          <p:nvGrpSpPr>
            <p:cNvPr id="19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选择合适的脱保护方法</a:t>
                </a:r>
                <a:endParaRPr/>
              </a:p>
            </p:txBody>
          </p:sp>
          <p:sp>
            <p:nvSpPr>
              <p:cNvPr id="19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根据保护基团的性质和反应条件选择脱保护方法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考虑反应条件、试剂和催化剂的选择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官能团保护的基本原则与方法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通过官能团保护实现多组分反应和不对称合成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提高复杂有机分子的合成效率和纯度</a:t>
                </a:r>
                <a:endParaRPr/>
              </a:p>
            </p:txBody>
          </p:sp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合成复杂有机分子</a:t>
                </a:r>
                <a:endParaRPr/>
              </a:p>
            </p:txBody>
          </p:sp>
        </p:grpSp>
        <p:grpSp>
          <p:nvGrpSpPr>
            <p:cNvPr id="20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保护药物分子中的生物活性官能团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提高药物的活性和选择性</a:t>
                </a:r>
                <a:endParaRPr/>
              </a:p>
            </p:txBody>
          </p:sp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药物合成</a:t>
                </a:r>
                <a:endParaRPr/>
              </a:p>
            </p:txBody>
          </p:sp>
        </p:grpSp>
        <p:grpSp>
          <p:nvGrpSpPr>
            <p:cNvPr id="21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利用官能团保护调控催化剂的性能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提高催化剂的选择性和稳定性</a:t>
                </a:r>
                <a:endParaRPr/>
              </a:p>
            </p:txBody>
          </p:sp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催化剂设计</a:t>
                </a:r>
                <a:endParaRPr/>
              </a:p>
            </p:txBody>
          </p:sp>
        </p:grpSp>
      </p:grpSp>
      <p:pic>
        <p:nvPicPr>
          <p:cNvPr id="21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官能团保护在有机合成中的实际应用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有机合成中常见的官能团保护策略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乙酸酯保护法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使用乙酸酯作为保护基团，通过与醇羟基发生酯化反应实现保护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适用于多种醇羟基的保护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苄醚保护法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使用苄醚作为保护基团，通过与醇羟基发生醚化反应实现保护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适用于对酸敏感的醇羟基的保护</a:t>
                </a:r>
                <a:endParaRPr/>
              </a:p>
            </p:txBody>
          </p:sp>
          <p:pic>
            <p:nvPicPr>
              <p:cNvPr id="23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硅烷保护法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使用硅烷作为保护基团，通过与醇羟基发生硅醇化反应实现保护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适用于对酸、碱敏感的醇羟基的保护</a:t>
                </a:r>
                <a:endParaRPr/>
              </a:p>
            </p:txBody>
          </p:sp>
          <p:pic>
            <p:nvPicPr>
              <p:cNvPr id="2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醇羟基的保护策略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酯保护法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使用酯作为保护基团，通过与羧酸基发生酯化反应实现保护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适用于多种羧酸基的保护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酰胺保护法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使用酰胺作为保护基团，通过与羧酸基发生酰胺化反应实现保护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适用于对酸敏感的羧酸基的保护</a:t>
                </a:r>
                <a:endParaRPr/>
              </a:p>
            </p:txBody>
          </p:sp>
        </p:grpSp>
        <p:grpSp>
          <p:nvGrpSpPr>
            <p:cNvPr id="24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硫酯保护法</a:t>
                </a:r>
                <a:endParaRPr/>
              </a:p>
            </p:txBody>
          </p:sp>
          <p:sp>
            <p:nvSpPr>
              <p:cNvPr id="2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使用硫酯作为保护基团，通过与羧酸基发生硫酯化反应实现保护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适用于对氧化敏感的羧酸基的保护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羧酸基的保护策略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酰基保护法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使用酰基作为保护基团，通过与氨基发生酰化反应实现保护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适用于多种氨基的保护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苄基保护法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使用苄基作为保护基团，通过与氨基发生苄基化反应实现保护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适用于对酸敏感的氨基的保护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硅烷保护法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使用硅烷作为保护基团，通过与氨基发生硅烷化反应实现保护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适用于对酸、碱敏感的氨基的保护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氨基的保护策略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官能团保护的反应条件与选择性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https://d.book118.com/317116034031006044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精细有机合成技术官能团的保护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2024-09-18T10:20:01.812</cp:lastPrinted>
  <dcterms:created xsi:type="dcterms:W3CDTF">2024-09-18T02:20:01Z</dcterms:created>
  <dcterms:modified xsi:type="dcterms:W3CDTF">2024-09-18T02:20:03Z</dcterms:modified>
</cp:coreProperties>
</file>