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62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3" r:id="rId29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tags" Target="tags/tag234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68D58-BF7A-4C85-9D43-28FB99F01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77595-F1B5-40DA-8E3B-9CEF91AB50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6F9FC-E012-47E2-8F51-2490B1BC5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EFDBC8-1DFD-4478-859B-C42EABDA0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B9369E-414B-4C23-A969-477A4056D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4585E3-0E65-446D-A61F-A8EE45AF9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1AF2D3-7D49-4552-9407-791BB554E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9C8EFB-1BFE-4113-9899-82223A52A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753E55-D7B2-493B-BB31-707CD1B7B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B0C35E-5250-4FB2-9402-ED958E53D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D8C372-C757-464C-87D1-545CF6CA2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>2023/12/16</a:t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613" r:id="rId2"/>
    <p:sldLayoutId id="2147486614" r:id="rId3"/>
    <p:sldLayoutId id="2147486615" r:id="rId4"/>
    <p:sldLayoutId id="2147486616" r:id="rId5"/>
    <p:sldLayoutId id="2147486617" r:id="rId6"/>
    <p:sldLayoutId id="2147486618" r:id="rId7"/>
    <p:sldLayoutId id="2147486619" r:id="rId8"/>
    <p:sldLayoutId id="2147486620" r:id="rId9"/>
    <p:sldLayoutId id="2147486621" r:id="rId10"/>
    <p:sldLayoutId id="2147486622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5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116056145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祛斑产品项目可行性研究报告</a:t>
            </a: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产品分析</a:t>
            </a: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技术可行性分析</a:t>
            </a: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生产可行性分析</a:t>
            </a: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市场推广可行性分析</a:t>
            </a: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市场分析</a:t>
            </a: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市场分析</a:t>
            </a:r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祛斑产品市场需求</a:t>
            </a:r>
          </a:p>
        </p:txBody>
      </p:sp>
      <p:sp>
        <p:nvSpPr>
          <p:cNvPr id="1048934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36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38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消费者需求：消费者对祛斑产品的需求较大，需求呈现年轻化趋势</a:t>
            </a:r>
          </a:p>
        </p:txBody>
      </p:sp>
      <p:sp>
        <p:nvSpPr>
          <p:cNvPr id="1048940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42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44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市场现状：祛斑产品市场发展迅速，产品种类繁多，竞争激烈</a:t>
            </a:r>
          </a:p>
        </p:txBody>
      </p:sp>
      <p:sp>
        <p:nvSpPr>
          <p:cNvPr id="1048946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48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50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消费者偏好：消费者对安全、有效的祛斑产品偏好较高</a:t>
            </a:r>
          </a:p>
        </p:txBody>
      </p:sp>
      <p:sp>
        <p:nvSpPr>
          <p:cNvPr id="1048952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54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56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市场前景：随着消费者对肌肤保养的重视和需求的增加，祛斑产品市场前景广阔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目标消费者群体</a:t>
            </a:r>
          </a:p>
        </p:txBody>
      </p:sp>
      <p:sp>
        <p:nvSpPr>
          <p:cNvPr id="104899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年龄：20-45岁</a:t>
            </a:r>
          </a:p>
        </p:txBody>
      </p:sp>
      <p:sp>
        <p:nvSpPr>
          <p:cNvPr id="104899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性别：女性为主</a:t>
            </a:r>
          </a:p>
        </p:txBody>
      </p:sp>
      <p:sp>
        <p:nvSpPr>
          <p:cNvPr id="104899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职业：白领、学生、家庭主妇等</a:t>
            </a:r>
          </a:p>
        </p:txBody>
      </p:sp>
      <p:sp>
        <p:nvSpPr>
          <p:cNvPr id="104899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皮肤问题：色斑、暗沉、痘印等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市场竞争情况</a:t>
            </a:r>
          </a:p>
        </p:txBody>
      </p:sp>
      <p:sp>
        <p:nvSpPr>
          <p:cNvPr id="104903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主要竞争对手及其产品特点</a:t>
            </a: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祛斑产品市场的增长趋势和规模</a:t>
            </a:r>
          </a:p>
        </p:txBody>
      </p:sp>
      <p:sp>
        <p:nvSpPr>
          <p:cNvPr id="104905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市场竞争格局和消费者需求趋势</a:t>
            </a: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目标市场和竞争对手的市场份额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市场趋势与前景</a:t>
            </a:r>
          </a:p>
        </p:txBody>
      </p:sp>
      <p:sp>
        <p:nvSpPr>
          <p:cNvPr id="1049108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0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祛斑产品市场需求增长趋势</a:t>
            </a:r>
          </a:p>
        </p:txBody>
      </p:sp>
      <p:sp>
        <p:nvSpPr>
          <p:cNvPr id="1049114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6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消费者对祛斑产品的认知与需求</a:t>
            </a:r>
          </a:p>
        </p:txBody>
      </p:sp>
      <p:sp>
        <p:nvSpPr>
          <p:cNvPr id="1049120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2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市场竞争格局及主要品牌分析</a:t>
            </a:r>
          </a:p>
        </p:txBody>
      </p:sp>
      <p:sp>
        <p:nvSpPr>
          <p:cNvPr id="1049126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28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未来市场发展趋势预测与前景展望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产品分析</a:t>
            </a:r>
          </a:p>
        </p:txBody>
      </p:sp>
      <p:sp>
        <p:nvSpPr>
          <p:cNvPr id="104916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祛斑产品种类及特点</a:t>
            </a:r>
          </a:p>
        </p:txBody>
      </p:sp>
      <p:sp>
        <p:nvSpPr>
          <p:cNvPr id="104923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美白淡斑类产品：主要成分包括维生素C、熊果苷等，通过抑制黑色素生成、淡化已形成的色斑来达到美白效果。</a:t>
            </a:r>
          </a:p>
        </p:txBody>
      </p:sp>
      <p:sp>
        <p:nvSpPr>
          <p:cNvPr id="104923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激光祛斑类产品：利用激光能量击碎黑色素，再通过皮肤新陈代谢排出体外，达到祛斑效果。</a:t>
            </a:r>
          </a:p>
        </p:txBody>
      </p:sp>
      <p:sp>
        <p:nvSpPr>
          <p:cNvPr id="104923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祛斑精华类产品：含有多种营养成分和抗氧化剂，能够深层滋养肌肤，淡化色斑，同时具有保湿、修护等功效。</a:t>
            </a:r>
          </a:p>
        </p:txBody>
      </p:sp>
      <p:sp>
        <p:nvSpPr>
          <p:cNvPr id="104923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中药祛斑类产品：以中药材为主要成分，通过调节内分泌、改善气血等方式来达到祛斑效果，通常较为温和。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目标产品定位</a:t>
            </a:r>
          </a:p>
        </p:txBody>
      </p:sp>
      <p:sp>
        <p:nvSpPr>
          <p:cNvPr id="1049272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274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276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278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28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功效：祛斑、美白、保湿等</a:t>
            </a:r>
          </a:p>
        </p:txBody>
      </p:sp>
      <p:sp>
        <p:nvSpPr>
          <p:cNvPr id="104928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针对人群：中年女性、青春痘患者等</a:t>
            </a:r>
          </a:p>
        </p:txBody>
      </p:sp>
      <p:sp>
        <p:nvSpPr>
          <p:cNvPr id="104928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特色：纯天然植物精华提取、无刺激配方等</a:t>
            </a:r>
          </a:p>
        </p:txBody>
      </p:sp>
      <p:sp>
        <p:nvSpPr>
          <p:cNvPr id="104928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价格定位：中高端消费水平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产品优势与不足</a:t>
            </a:r>
          </a:p>
        </p:txBody>
      </p:sp>
      <p:sp>
        <p:nvSpPr>
          <p:cNvPr id="10493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lstStyle/>
          <a:p>
            <a:r>
              <a:rPr lang="zh-CN" altLang="en-US"/>
              <a:t>优势：产品具有高效、安全、便捷的特点，能够快速有效地祛除各种色斑，同时不会对皮肤造成刺激和损伤。</a:t>
            </a:r>
          </a:p>
          <a:p>
            <a:r>
              <a:rPr lang="zh-CN" altLang="en-US"/>
              <a:t>不足：产品价格较高，可能不适合一些预算有限的消费者；此外，使用该产品需要按照正确的方法进行操作，否则可能会影响效果。  以下是用户提供的信息和标题： 我正在写一份主题为“祛斑产品项目可行性研究报告”的PPT,现在准备介绍“市场分析”,请帮我生成“目标市场”为标题的内容 目标市场</a:t>
            </a:r>
          </a:p>
          <a:p>
            <a:pPr lvl="1"/>
            <a:r>
              <a:rPr lang="zh-CN" altLang="en-US"/>
              <a:t>以下是用户提供的信息和标题：</a:t>
            </a:r>
          </a:p>
          <a:p>
            <a:pPr lvl="1"/>
            <a:r>
              <a:rPr lang="zh-CN" altLang="en-US"/>
              <a:t>我正在写一份主题为“祛斑产品项目可行性研究报告”的PPT,现在准备介绍“市场分析”,请帮我生成“目标市场”为标题的内容</a:t>
            </a:r>
          </a:p>
          <a:p>
            <a:pPr lvl="1"/>
            <a:r>
              <a:rPr lang="zh-CN" altLang="en-US"/>
              <a:t>目标市场</a:t>
            </a:r>
          </a:p>
          <a:p>
            <a:r>
              <a:rPr lang="zh-CN" altLang="en-US"/>
              <a:t>目标消费群体：年龄在18-45岁之间，有祛斑需求的女性消费者。</a:t>
            </a:r>
          </a:p>
          <a:p>
            <a:r>
              <a:rPr lang="zh-CN" altLang="en-US"/>
              <a:t>目标市场区域：全国范围内，重点拓展一线城市和二线城市市场。</a:t>
            </a:r>
          </a:p>
          <a:p>
            <a:r>
              <a:rPr lang="zh-CN" altLang="en-US"/>
              <a:t>目标市场容量：根据市场调查，祛斑产品市场规模逐年增长，目标市场容量较大。</a:t>
            </a:r>
          </a:p>
          <a:p>
            <a:r>
              <a:rPr lang="zh-CN" altLang="en-US"/>
              <a:t>目标市场份额：通过优质的产品和营销策略，争取在目标市场中占据一定份额。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产品改进方向</a:t>
            </a:r>
          </a:p>
        </p:txBody>
      </p:sp>
      <p:sp>
        <p:nvSpPr>
          <p:cNvPr id="104935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结合现代科技手段，如AI技术等，开发出更加智能化的祛斑产品</a:t>
            </a:r>
          </a:p>
        </p:txBody>
      </p:sp>
      <p:sp>
        <p:nvSpPr>
          <p:cNvPr id="104937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注重产品的包装和外观设计，提高产品的吸引力和竞争力</a:t>
            </a:r>
          </a:p>
        </p:txBody>
      </p:sp>
      <p:sp>
        <p:nvSpPr>
          <p:cNvPr id="104937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针对不同肤质和年龄段的人群，开发出更加细分化的祛斑产品</a:t>
            </a:r>
          </a:p>
        </p:txBody>
      </p:sp>
      <p:sp>
        <p:nvSpPr>
          <p:cNvPr id="104938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深入研究祛斑产品的成分和配方，提高产品的安全性和有效性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技术可行性分析</a:t>
            </a:r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祛斑技术原理及发展历程</a:t>
            </a:r>
          </a:p>
        </p:txBody>
      </p:sp>
      <p:sp>
        <p:nvSpPr>
          <p:cNvPr id="1049480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祛斑技术原理：介绍各种祛斑技术的原理，如激光祛斑、果酸换肤等</a:t>
            </a:r>
          </a:p>
        </p:txBody>
      </p:sp>
      <p:sp>
        <p:nvSpPr>
          <p:cNvPr id="1049482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6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发展历程：介绍祛斑技术的发展历程，包括不同阶段的技术特点和效果</a:t>
            </a:r>
          </a:p>
        </p:txBody>
      </p:sp>
      <p:sp>
        <p:nvSpPr>
          <p:cNvPr id="1049488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2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当前技术水平：介绍当前祛斑技术的水平，包括技术成熟度、安全性等方面</a:t>
            </a:r>
          </a:p>
        </p:txBody>
      </p:sp>
      <p:sp>
        <p:nvSpPr>
          <p:cNvPr id="1049494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技术发展趋势：介绍祛斑技术的发展趋势，如未来可能出现的新的技术手段和研究方向</a:t>
            </a:r>
          </a:p>
        </p:txBody>
      </p:sp>
      <p:sp>
        <p:nvSpPr>
          <p:cNvPr id="1049500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目标产品所采用的技术及特点</a:t>
            </a:r>
          </a:p>
        </p:txBody>
      </p:sp>
      <p:sp>
        <p:nvSpPr>
          <p:cNvPr id="104953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4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激光祛斑技术：利用激光能量击碎黑色素，达到祛斑效果</a:t>
            </a:r>
          </a:p>
        </p:txBody>
      </p:sp>
      <p:sp>
        <p:nvSpPr>
          <p:cNvPr id="104954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4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射频祛斑技术：通过射频能量刺激皮肤胶原蛋白再生，淡化色斑</a:t>
            </a:r>
          </a:p>
        </p:txBody>
      </p:sp>
      <p:sp>
        <p:nvSpPr>
          <p:cNvPr id="104954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5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5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化学剥脱技术：使用化学药物使皮肤表皮层剥脱，新生皮肤白皙光滑</a:t>
            </a:r>
          </a:p>
        </p:txBody>
      </p:sp>
      <p:sp>
        <p:nvSpPr>
          <p:cNvPr id="104955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5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5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微针技术：利用微针刺激皮肤，促进胶原蛋白再生和色素代谢</a:t>
            </a:r>
          </a:p>
        </p:txBody>
      </p:sp>
      <p:sp>
        <p:nvSpPr>
          <p:cNvPr id="104956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技术可行性评估</a:t>
            </a:r>
          </a:p>
        </p:txBody>
      </p:sp>
      <p:sp>
        <p:nvSpPr>
          <p:cNvPr id="1049596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祛斑产品技术可行性评估</a:t>
            </a:r>
          </a:p>
        </p:txBody>
      </p:sp>
      <p:sp>
        <p:nvSpPr>
          <p:cNvPr id="1049598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祛斑产品技术可行性分析</a:t>
            </a:r>
          </a:p>
        </p:txBody>
      </p:sp>
      <p:sp>
        <p:nvSpPr>
          <p:cNvPr id="1049600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祛斑产品技术可行性研究</a:t>
            </a:r>
          </a:p>
        </p:txBody>
      </p:sp>
      <p:sp>
        <p:nvSpPr>
          <p:cNvPr id="1049602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祛斑产品技术可行性探讨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技术风险及应对措施</a:t>
            </a:r>
          </a:p>
        </p:txBody>
      </p:sp>
      <p:sp>
        <p:nvSpPr>
          <p:cNvPr id="104963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技术风险：技术更新迅速，需要不断跟进和创新</a:t>
            </a:r>
          </a:p>
        </p:txBody>
      </p:sp>
      <p:sp>
        <p:nvSpPr>
          <p:cNvPr id="104964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4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应对措施：加大研发投入，引进优秀人才，加强技术合作</a:t>
            </a:r>
          </a:p>
        </p:txBody>
      </p:sp>
      <p:sp>
        <p:nvSpPr>
          <p:cNvPr id="104965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技术风险：技术实施过程中可能遇到的问题和挑战</a:t>
            </a:r>
          </a:p>
        </p:txBody>
      </p:sp>
      <p:sp>
        <p:nvSpPr>
          <p:cNvPr id="104965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5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6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应对措施：制定详细的技术实施方案，加强技术培训和指导，及时解决问题和调整方案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69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生产可行性分析</a:t>
            </a:r>
          </a:p>
        </p:txBody>
      </p:sp>
      <p:sp>
        <p:nvSpPr>
          <p:cNvPr id="104969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05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生产工艺流程及设备需求</a:t>
            </a:r>
          </a:p>
        </p:txBody>
      </p:sp>
      <p:sp>
        <p:nvSpPr>
          <p:cNvPr id="1049760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762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764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766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</a:p>
        </p:txBody>
      </p:sp>
      <p:sp>
        <p:nvSpPr>
          <p:cNvPr id="104976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设备需求：列出生产过程中需要的设备，如混合机、灌装机、包装机等，并说明其规格、性能和数量。</a:t>
            </a:r>
          </a:p>
        </p:txBody>
      </p:sp>
      <p:sp>
        <p:nvSpPr>
          <p:cNvPr id="104977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生产工艺流程：详细介绍祛斑产品的生产工艺流程，包括原料准备、混合、灌装、包装等环节。</a:t>
            </a:r>
          </a:p>
        </p:txBody>
      </p:sp>
      <p:sp>
        <p:nvSpPr>
          <p:cNvPr id="104977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设备选型依据：说明设备选型的依据，包括生产效率、产品质量、设备价格等因素。</a:t>
            </a:r>
          </a:p>
        </p:txBody>
      </p:sp>
      <p:sp>
        <p:nvSpPr>
          <p:cNvPr id="104977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设备布局与车间设计：描述设备布局和车间设计的方案，确保生产流程顺畅，提高生产效率。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原材料供应及成本分析</a:t>
            </a:r>
          </a:p>
        </p:txBody>
      </p:sp>
      <p:sp>
        <p:nvSpPr>
          <p:cNvPr id="104981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81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原材料种类：分析生产所需的主要原材料及其供应情况</a:t>
            </a:r>
          </a:p>
        </p:txBody>
      </p:sp>
      <p:sp>
        <p:nvSpPr>
          <p:cNvPr id="104981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1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供应商选择：考察现有供应商的能力和可靠性</a:t>
            </a:r>
          </a:p>
        </p:txBody>
      </p:sp>
      <p:sp>
        <p:nvSpPr>
          <p:cNvPr id="104982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82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成本分析：对原材料采购成本进行详细分析</a:t>
            </a:r>
          </a:p>
        </p:txBody>
      </p:sp>
      <p:sp>
        <p:nvSpPr>
          <p:cNvPr id="104982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2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83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风险评估：评估原材料供应中断或价格波动的风险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https://d.book118.com/317116056145006052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43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70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5"/>
  <p:tag name="KSO_WM_UNIT_TYPE" val="e"/>
  <p:tag name="KSO_WM_UNIT_VALUE" val="13"/>
</p:tagLst>
</file>

<file path=ppt/tags/tag213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23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111</Paragraphs>
  <Slides>26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4">
      <vt:lpstr>Arial</vt:lpstr>
      <vt:lpstr>Calibri</vt:lpstr>
      <vt:lpstr>微软雅黑</vt:lpstr>
      <vt:lpstr>Calibri Light</vt:lpstr>
      <vt:lpstr>+中文标题</vt:lpstr>
      <vt:lpstr>Wingdings</vt:lpstr>
      <vt:lpstr>宋体</vt:lpstr>
      <vt:lpstr>Office Theme</vt:lpstr>
      <vt:lpstr>祛斑产品项目可行性研究报告</vt:lpstr>
      <vt:lpstr>目录</vt:lpstr>
      <vt:lpstr>添加章节标题</vt:lpstr>
      <vt:lpstr>市场分析</vt:lpstr>
      <vt:lpstr>PowerPoint Presentation</vt:lpstr>
      <vt:lpstr>祛斑产品市场需求</vt:lpstr>
      <vt:lpstr>目标消费者群体</vt:lpstr>
      <vt:lpstr>市场竞争情况</vt:lpstr>
      <vt:lpstr>市场趋势与前景</vt:lpstr>
      <vt:lpstr>产品分析</vt:lpstr>
      <vt:lpstr>PowerPoint Presentation</vt:lpstr>
      <vt:lpstr>祛斑产品种类及特点</vt:lpstr>
      <vt:lpstr>目标产品定位</vt:lpstr>
      <vt:lpstr>产品优势与不足</vt:lpstr>
      <vt:lpstr>产品改进方向</vt:lpstr>
      <vt:lpstr>技术可行性分析</vt:lpstr>
      <vt:lpstr>PowerPoint Presentation</vt:lpstr>
      <vt:lpstr>祛斑技术原理及发展历程</vt:lpstr>
      <vt:lpstr>目标产品所采用的技术及特点</vt:lpstr>
      <vt:lpstr>技术可行性评估</vt:lpstr>
      <vt:lpstr>技术风险及应对措施</vt:lpstr>
      <vt:lpstr>生产可行性分析</vt:lpstr>
      <vt:lpstr>PowerPoint Presentation</vt:lpstr>
      <vt:lpstr>生产工艺流程及设备需求</vt:lpstr>
      <vt:lpstr>原材料供应及成本分析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2024-09-26T11:05:00.698</cp:lastPrinted>
  <dcterms:created xsi:type="dcterms:W3CDTF">2024-09-26T03:05:00Z</dcterms:created>
  <dcterms:modified xsi:type="dcterms:W3CDTF">2024-09-26T03:05:02Z</dcterms:modified>
</cp:coreProperties>
</file>