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1B31E-8449-408E-8C16-C6E45E507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C8B9C-EEA8-478C-A6B0-66A5E98B8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8F6C5-5AFD-4854-A2D3-D804C3754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BBC78-B6F5-496C-815E-D9B1BCEED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574E25-B9C4-4D5D-AD8E-7AE560E20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32662B-C535-42A4-BC63-1B0503FAE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71D35-9A64-4DBD-9814-3400F70FF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6A259-7004-4CDA-9025-4AC37F5CD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73D23-A4E4-4907-8F97-4EDEB6B9C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A38C9-E795-4BE7-9165-7CDF6550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63107-EEA4-434D-B876-7A1534D48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201461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《化学制药反应设备》PPT课件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化学制药反应设备的安全操作规范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化学制药反应设备的环保与节能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化学制药反应设备是用于实现化学反应过程的设备和装置，是化学制药工业中的重要组成部分。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按照不同的分类标准，化学制药反应设备可以分为不同类型，如按照反应原理可分为釜式反应器、管式反应器、塔式反应器等；按照操作方式可分为间歇式反应器、连续式反应器和半连续式反应器等。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13" r="14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设备在制药行业中的地位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化学制药反应设备是制药行业中的核心设备之一，其性能和效率直接影响到药品的质量、安全性和生产成本。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在新药研发和生产过程中，化学制药反应设备的选择、设计和优化是至关重要的环节，它决定了药品生产的可行性、稳定性和经济性。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化学制药反应设备经历了从手工操作到自动化、智能化的发展过程，设备的材料、结构和性能等方面也不断得到改进和完善。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制药行业的需求变化，化学制药反应设备正朝着高效化、绿色化、智能化的方向发展。未来，随着新材料、新工艺和新技术的不断涌现，化学制药反应设备的性能和效率将得到进一步提升，为制药行业的发展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设备的发展历程与趋势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化学制药反应设备的工作原理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化学反应是化学制药反应设备工作的核心，涉及各种化学反应过程，如氧化、还原、水解、聚合等。这些反应在设备中通过特定的温度、压力和浓度条件进行，以获得所需的药物产品。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4609" r="24609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反应机理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理解化学反应的机理是至关重要的，它有助于预测反应结果、优化反应条件和提高产物的纯度和收率。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催化剂的作用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催化剂在许多化学反应中起到关键作用，能够降低反应活化能，提高反应速率和选择性。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设备组成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化学制药反应设备通常由反应釜、热交换器、管道、泵、阀门等组成。这些组件协同工作，以实现化学反应的顺利进行。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传热与传质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在设备运行过程中，热量和物质的传递是关键因素。了解传热和传质的原理有助于优化设备的性能，提高能量利用效率和产物质量。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设备材料选择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设备的材料选择对于其耐受化学腐蚀、高温高压等恶劣条件至关重要，直接影响设备的可靠性和使用寿命。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4389" b="4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按照规定的操作步骤进行设备的启动、运行和停车是确保安全和高效生产的关键。操作人员需要熟悉各个步骤，并严格遵守操作规程。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监控与维护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在设备运行过程中，对各项参数进行实时监控是必要的，如温度、压力、流量等。定期维护和保养设备有助于预防故障和提高设备的使用寿命。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对于可能发生的异常情况或事故，制定应急处理措施是至关重要的。操作人员需要熟悉这些措施，以便在紧急情况下迅速采取行动，减小损失。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化学制药反应设备的维护与保养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608" r="236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记录设备运行情况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每天记录设备的运行情况，包括温度、压力、流量等参数，以及设备是否有异常声音或振动。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清洁设备表面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每天工作结束后，使用适当的清洁剂和软布擦拭设备表面，保持设备清洁。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检查设备运行情况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每天启动设备前，检查设备各部件是否正常，确保设备能够正常运行。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日常维护保养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根据设备使用情况，定期更换易损件，如密封圈、过滤器等，确保设备正常运行。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定期更换易损件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定期打开设备进行检查，检查设备内部结构是否有磨损、腐蚀等情况，及时进行维修或更换。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检查设备内部结构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定期对设备参数进行校准，确保设备运行参数准确可靠。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校准设备参数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https://d.book118.com/317120146166006025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2024-08-30T18:38:43.787</cp:lastPrinted>
  <dcterms:created xsi:type="dcterms:W3CDTF">2024-08-30T10:38:43Z</dcterms:created>
  <dcterms:modified xsi:type="dcterms:W3CDTF">2024-08-30T10:38:45Z</dcterms:modified>
</cp:coreProperties>
</file>