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47C60CE-399E-4FF9-B309-7D8D45B5AB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4E48F4-6709-4FD4-AE00-5A2E18CFFD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A718290-2D0A-482D-A072-4E13110F73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C638EFD-4622-42E1-B5C6-5EA1875FBC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34C2F5D-5099-4AE9-8FA8-A6E6E773C5C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04343F2-B8AD-4AE3-A151-260DFAB5B81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268C7A7-D392-4F5B-A1EE-BF00E2BDAB4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0380D4-AAD4-4794-9F4C-637D7AAC3D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E90351-6126-42A0-BF68-EA54B8833F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0ACAFC-5A0E-4A63-AD2E-F4A53F304D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97FDC7-C78B-4550-A2AA-8AF6C6F19D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7121041005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青少年社会认知发展与家庭构建的关系研究</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青少年社会认知发展概述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家庭构建对青少年社会认知发展的影响</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青少年社会认知发展对家庭构建的反作用</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实证分析与结果讨论</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结论、建议与展望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社会认知是指个体对社会环境、社会规范、人际关系等方面的认知和理解，是青少年成长过程中的重要组成部分。</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家庭构建对社会认知的影响</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家庭是青少年成长的主要场所，家庭环境、家庭教育和家庭关系等因素对青少年的社会认知发展具有重要影响。</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研究意义</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探讨青少年社会认知发展与家庭构建的关系，有助于深入了解青少年成长的内在机制，为家庭教育和青少年心理健康提供理论支持和实践指导。</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社会认知发展重要性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本研究旨在探讨青少年社会认知发展与家庭构建的关系，揭示家庭环境、家庭教育和家庭关系等因素对青少年社会认知发展的影响及其作用机制。</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具体研究问题包括（1）家庭环境如何影响青少年的社会认知发展？（2）家庭教育方式对社会认知发展有何影响？（3）家庭关系对社会认知发展有何作用？（4）不同家庭背景下，青少年社会认知发展的差异及其原因是什么？</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研究问题</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研究目的与问题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研究方法</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本研究采用问卷调查法，通过编制青少年社会认知发展问卷和家庭环境问卷，收集相关数据进行分析。同时，结合文献分析法和案例研究法，对已有研究成果进行梳理和归纳，为实证研究提供理论支撑。</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数据来源</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本研究的数据来源于某市几所中学的在校学生及其家庭。通过随机抽样方式选取样本，并对样本进行问卷调查。同时，为保证数据的真实性和可靠性，将对问卷数据进行严格的质量控制和统计分析。</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研究方法与数据来源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青少年社会认知发展概述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社会认知的定义与内涵</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社会认知定义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指个体对他人、群体及社会现象的心理表征和认知过程。</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社会认知内涵</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包括对他人的知觉、印象形成、归因、态度、刻板印象、社会判断等方面。</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1987" r="1198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情绪性</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青少年的社会认知易受情绪影响，情绪波动可能导致认知偏差或冲动行为。</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认知发展阶段性</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青少年社会认知发展呈现阶段性特征，随着年龄的增长，认知能力和水平不断提高。</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自我中心性</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青少年在认知发展过程中，往往以自我为中心，关注自我形象和地位，易受同伴影响。</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青少年社会认知发展的特点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家庭因素</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家庭环境、父母教养方式、家庭经济条件等对青少年社会认知发展具有重要影响。</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学校因素</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学校教育理念、师生关系、同伴关系等也是影响青少年社会认知发展的重要因素。</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社会文化因素</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社会文化、价值观念、媒体等也对青少年的社会认知发展产生深远影响。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影响青少年社会认知发展的因素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家庭构建对青少年社会认知发展的影响</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由父母和子女组成的核心家庭，结构稳定，有利于青少年形成明确的社会角色认知和责任感。</a:t>
            </a:r>
          </a:p>
        </p:txBody>
      </p:sp>
      <p:pic>
        <p:nvPicPr>
          <p:cNvPr id="6" name="Picture 6"/>
          <p:cNvPicPr>
            <a:picLocks noChangeAspect="1"/>
          </p:cNvPicPr>
          <p:nvPr/>
        </p:nvPicPr>
        <p:blipFill>
          <a:blip r:embed="rId2"/>
          <a:srcRect t="4126" b="4126"/>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核心家庭</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单亲家庭由于父母一方缺失，可能导致青少年在社会认知发展上存在一定障碍，如缺乏性别角色认同等。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单亲家庭</a:t>
            </a:r>
          </a:p>
        </p:txBody>
      </p:sp>
      <p:pic>
        <p:nvPicPr>
          <p:cNvPr id="10" name="Picture 10"/>
          <p:cNvPicPr>
            <a:picLocks noChangeAspect="1"/>
          </p:cNvPicPr>
          <p:nvPr/>
        </p:nvPicPr>
        <p:blipFill>
          <a:blip r:embed="rId3"/>
          <a:srcRect l="9875" r="98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8667" r="8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重组家庭中的青少年可能面临更为复杂的社会认知挑战，如处理与继父母、兄弟姐妹之间的关系等。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重组家庭</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家庭结构类型与青少年社会认知发展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5175" b="15175"/>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5319" b="531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家庭教育方式与青少年社会认知发展</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权威型教育方式</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父母对子女有明确的期望和要求，同时给予关爱和支持，有助于青少年形成积极的社会认知和价值观。</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放任型教育方式</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父母对子女缺乏明确的期望和要求，可能导致青少年在社会认知发展上缺乏引导和规范。</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专制型教育方式</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父母对子女要求严格且不容置疑，可能导致青少年在社会认知上过于顺从或反抗。</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https://d.book118.com/317121041005006041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2024-09-13T16:43:25.445</cp:lastPrinted>
  <dcterms:created xsi:type="dcterms:W3CDTF">2024-09-13T08:43:25Z</dcterms:created>
  <dcterms:modified xsi:type="dcterms:W3CDTF">2024-09-13T08:43:27Z</dcterms:modified>
</cp:coreProperties>
</file>