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B7E443-2CDC-4E37-9C41-B44C2910FF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7F2EDD-A665-4984-8D9C-A35C3D5BBF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35B432-B181-447F-BE93-8419274759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056856-B93D-4470-B29E-E146D20EE7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C8B892A-2AD7-4345-A7C3-4D4F1F0F58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7D8B850-372A-48CF-90B6-D993D67149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769CBAA-19E8-4ED6-8A5D-8E212F09DB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C7E1D2-0408-438B-BB55-F1E54FF1F8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92D9FA-8BC5-4796-8252-4F974FA6B4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086F65-B73F-4299-9D7C-72D10D7A10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0E475B-1317-428B-950B-0CDBA28877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7121154136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脊柱融合手术护理配合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术前准备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术中护理配合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术后护理配合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并发症预防与处理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出院指导与随访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5750" b="35750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35750" b="35750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412666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该手术通过将两个或多个脊柱节段固定在一起，以减轻疼痛、改善脊柱稳定性。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1926781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脊柱融合手术是一种常见的外科手术，主要用于治疗脊柱疾病，如腰椎间盘突出、脊柱侧弯等。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手术简介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0420" r="10420"/>
          <a:stretch>
            <a:fillRect/>
          </a:stretch>
        </p:blipFill>
        <p:spPr>
          <a:xfrm>
            <a:off x="6099052" y="1665911"/>
            <a:ext cx="5058969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缓解疼痛、改善脊柱功能、提高患者生活质量。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对于严重的脊柱疾病，如不进行及时治疗，可能导致神经损伤、瘫痪等严重后果。通过手术治疗，可以有效地缓解症状、改善生活质量。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手术目的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手术目的和重要性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术前准备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1" b="17921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评估患者病史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了解患者是否有其他疾病、过敏史、手术史等，以便为手术提供参考。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评估患者身体状况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检查患者的生命体征、心肺功能、肝肾功能等，确保患者能够承受手术。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评估患者心理状况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了解患者的心理状况，如是否有焦虑、抑郁等情绪问题，以便给予适当的心理护理。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患者评估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9798" b="9798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安慰患者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向患者介绍手术的必要性、安全性及手术流程，减轻患者的紧张情绪。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解答患者疑问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耐心解答患者及家属的疑问，消除患者的顾虑。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提供心理支持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鼓励患者保持乐观心态，增强患者的信心和勇气。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告知患者术前应禁食、禁水的具体时间和要求。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术前饮食指导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告知患者术前应避免吸烟、饮酒等不良习惯，并保持良好的作息和睡眠。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术前注意事项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向患者介绍术后康复的重要性及注意事项，帮助患者更好地恢复。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术后康复指导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术前宣教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术中护理配合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根据手术需要，准备脊柱融合手术所需的器械，如骨刀、刮匙、脊柱融合器等。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手术器械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器械检查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器械传递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确保所有器械完好无损，功能正常，并按照无菌原则进行消毒处理。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根据手术进程，准确、迅速地传递器械给医生，确保手术顺利进行。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手术器械准备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根据手术需要，协助医生将患者安置在合适的体位上，如侧卧位、俯卧位等。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8333" r="833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体位安置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使用适当的固定装置，确保患者在手术过程中保持稳定，防止移位或扭伤。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体位固定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注意保护患者皮肤，避免长时间受压或与金属接触，预防压疮和电灼伤。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皮肤保护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手术体位护理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术中监测与记录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生命体征监测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持续监测患者的生命体征，如心率、血压、呼吸等，确保患者状态稳定。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出血量监测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准确测量并记录手术过程中的出血量，为医生判断病情和制定治疗方案提供依据。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护理记录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详细记录术中护理配合过程，包括器械使用、体位调整、监测数据等，为术后护理提供参考。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https://d.book118.com/317121154136006054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2024-09-29T02:32:30.996</cp:lastPrinted>
  <dcterms:created xsi:type="dcterms:W3CDTF">2024-09-28T18:32:31Z</dcterms:created>
  <dcterms:modified xsi:type="dcterms:W3CDTF">2024-09-28T18:32:33Z</dcterms:modified>
</cp:coreProperties>
</file>