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5C448-66B3-41D3-8EB3-FB7AE5DEB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F6C97-B40C-4F4B-8D08-51A979797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DA73D-9CD8-46AE-9CD9-86A93E631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BEC94-C5CC-42A4-92F6-9B29D799F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08616-E06A-4840-8F6B-6B404C9BC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8AEE5-4755-4350-8591-6008A9E83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0BB7F-9E2B-4B7F-B780-19EDB71AA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FD7B0-82AB-42AB-8CCF-826864939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68B10-F20D-4D73-B2F8-5375CC9DD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B9CF6-E9CF-4C5F-98B6-54282108B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341C3-F3F9-4404-ACFE-C5CBEA180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220021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心理健康效应预测方法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心理健康效应预测方法概述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心理健康问卷调查法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心理健康生理指标测量法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心理健康行为观察法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心理健康预测方法的比较与选择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心理健康效应预测方法概述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心理健康效应预测方法是指通过一系列手段和工具，对个体或群体的心理健康状况进行评估和预测的方法。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随着社会压力的增加和心理健康问题的普遍性，预测心理健康效应对于预防和干预心理问题具有重要意义，有助于提高个体和社会的整体心理健康水平。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392" r="283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通过问卷、量表等手段，让个体自我评估其心理健康状况。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自我报告法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通过观察个体的行为、情绪等表现，评估其心理健康状况。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通过测量个体的生理指标，如心率变异性、皮肤电反应等，评估其心理健康状况。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生理指标法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由专业人士根据个体的表现和症状，进行心理健康状况的评估和预测。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预测方法的分类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预测方法应具备较高的准确性，能够准确预测个体的心理健康状况。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预测方法应具有可靠性，即在不同时间、不同情境下能够得到一致的预测结果。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预测方法应具有实用性，易于操作、方便使用，能够广泛应用于个体和群体。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预测方法应考虑经济性，成本较低，能够为个体和社会所接受。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预测方法的评估标准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心理健康问卷调查法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确定研究目的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根据研究目的和范围，设计问卷内容，确保问题与心理健康相关。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参考权威量表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使用经过验证的心理健康量表作为参考，确保问卷的可靠性和有效性。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考虑受众特点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根据目标受众的年龄、文化背景等特点，调整问卷语言和问题表述方式。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问卷设计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055" b="60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在规定的时间内，对样本进行现场问卷调查，确保数据的真实性和完整性。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确定样本来源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根据研究目的和范围，确定合适的样本来源，如特定群体、地区或组织。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确保样本的随机性和代表性，提高研究结果的可靠性。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样本选择与数据收集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对收集到的数据进行整理、筛选和编码，为后续分析做好准备。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使用适当的统计分析方法，如描述性统计、因子分析、回归分析等，对数据进行分析。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根据分析结果，解释心理健康状况及其影响因素，提出相应的建议和措施。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数据分析与结果解释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心理健康生理指标测量法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https://d.book118.com/317122002111006042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2024-09-15T21:34:57.846</cp:lastPrinted>
  <dcterms:created xsi:type="dcterms:W3CDTF">2024-09-15T13:34:57Z</dcterms:created>
  <dcterms:modified xsi:type="dcterms:W3CDTF">2024-09-15T13:34:59Z</dcterms:modified>
</cp:coreProperties>
</file>