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1EA4B-91C9-4A08-882D-FD7E4526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414C0-7705-4842-8DB3-D60E202A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34D87-BAB3-49CD-8F9B-0597174EA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6484C-C508-41BC-94C4-E1EC5563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3FBFAA-3126-49FA-96A3-33C1C358A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A171F-3DBE-44C1-BC85-E11ABAE1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BDCDA-3462-49E3-8572-BA68EB2C2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8080D-5BFB-4804-B8EF-E978A37D2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60A5C-B8EC-4F0E-9348-CBBE3A586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ABE6-9450-4C1D-85CF-141475CE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870A4-0CB7-4F87-B5B7-9F1EEBD7C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20620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生活委员个人述职报告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回顾过去一年的工作，总结自己在生活委员职位上所取得的成绩和收获。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82" b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展望未来的工作计划和目标，为班级或宿舍的更好发展做出贡献。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介绍自己作为生活委员的工作职责，包括卫生、纪律、安全等方面的管理。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详细阐述自己在过去一年中所取得的工作成果，如卫生评比、纪律检查、安全宣传等方面的成绩。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分析自己在工作中存在的问题和不足，如沟通不畅、管理不严格等。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提出未来一年的工作计划和目标，如加强卫生管理、提高纪律检查效率等。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负责班级或宿舍生活的组织协调工作，确保同学们的生活秩序井然。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关心同学们的生活需求，积极为大家排忧解难，营造温馨的集体氛围。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服务同学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负责班级或宿舍的财务管理，包括收缴费用、记录支出、定期公布账目等。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生活委员的职责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本学期工作任务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迎新工作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组织迎新活动，帮助新生尽快适应学校生活，解决他们在生活上的困惑。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节日庆祝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策划并组织节日庆祝活动，如中秋节、圣诞节等，增进同学们之间的感情。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宿舍文化建设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推动宿舍文化建设，组织宿舍间的交流活动，提高同学们的居住体验。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关注同学们的生活需求，及时解决大家在生活中遇到的问题，提升同学们的满意度。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众多同学的不同需求和意见时，如何做到公正、公平、公开地处理问题，确保每位同学的权益得到保障。同时，在策划和组织活动时，如何充分调动同学们的积极性，让大家都能参与到集体活动中来，也是一项具有挑战性的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难点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成功策划并执行了数次班级团建活动，如户外拓展、文艺晚会等，增强了班级凝聚力。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主导举办了多场讲座和分享会，邀请校内外的嘉宾为同学们提供职业规划和人生经验的指导。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在节日和特殊时期，组织有意义的庆祝和纪念活动，如中秋节赏月、圣诞节派对等。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组织活动成果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积极与校方沟通，反映同学们的诉求和建议，有效推动了校园环境的改善。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为同学们提供心理支持和辅导，协助处理人际关系和情绪管理等方面的问题。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535" r="105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及时了解并解决同学们在生活中遇到的问题，如宿舍维修、食堂菜品改进等。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服务同学成果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提升了组织策划能力和团队协作能力，学会了如何有效地动员和协调资源。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增强了沟通能力和人际交往技巧，学会了如何与不同性格和背景的人建立良好的关系。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培养了责任心和奉献精神，更加明白了作为生活委员的责任和使命。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https://d.book118.com/317122062003006041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2024-09-13T16:06:39.622</cp:lastPrinted>
  <dcterms:created xsi:type="dcterms:W3CDTF">2024-09-13T08:06:39Z</dcterms:created>
  <dcterms:modified xsi:type="dcterms:W3CDTF">2024-09-13T08:06:41Z</dcterms:modified>
</cp:coreProperties>
</file>