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62F2C-6DAC-4D55-B153-A7AFD4811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1DB47-1C59-4495-AC6D-BF28400B4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4834B-32F9-45E1-B889-D2F86409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C45CD-A348-42C4-A207-214381DE1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39439-EF6B-46CD-B85F-ECFCFB1F5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4B67B1-ADAC-4083-B539-86FB8CD41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06E5C8-9C15-4A06-8939-60BA4739C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730FD-59CE-4171-8562-BBBB38808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C31D7-889A-4A82-A9CA-7408A0878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AA3D7-5B5B-4CA2-8527-1A895587E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6A29E-34D9-433E-8A8A-69C36042B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2304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工厂员工上下班交通安全培训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员工上下班交通方式分析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交通事故应急处理与自救互救方法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提高员工上下班交通安全意识措施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每年因交通事故导致大量人员伤亡和财产损失，给社会和家庭带来巨大负担。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事故原因多样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交通事故往往造成人员伤亡、残疾甚至死亡，给受害者及其家庭带来无法弥补的痛苦。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交通事故原因包括超速、酒驾、疲劳驾驶、违规变道等多种因素，需要引起高度重视。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交通事故危害与现状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地方性交通法规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各地根据实际情况，制定了相应的地方性交通法规，如限行、禁鸣等规定。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国家交通安全法规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国家制定了一系列交通安全法规，如《道路交通安全法》、《机动车驾驶证申领和使用规定》等，对交通参与者的行为进行了规范和约束。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政府和社会各界积极推动交通安全政策，如加强交通安全宣传教育、提高交通违法成本等。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792" r="17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交通安全法规及政策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企业应建立健全交通安全管理制度，明确各级管理人员和员工在交通安全方面的职责和义务。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企业交通安全责任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员工应自觉遵守交通法规和企业交通安全规定，积极参与交通安全培训和演练，提高自身交通安全意识和技能。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员工交通安全义务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企业应定期开展交通安全检查和评估，及时发现和消除交通安全隐患；加强员工交通安全教育和培训，提高员工交通安全意识和应急处理能力。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企业交通安全措施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企业交通安全责任与义务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员工上下班交通方式分析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驾驶私家车时，务必遵守交通规则，包括限速、交叉路口、行人优先等。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定期检查汽车，确保轮胎、刹车、灯光等关键部件处于良好状态。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保持车况良好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保持安全车距，避免疲劳驾驶，不酒后驾车，确保自身和他人的安全。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注意行车安全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私家车出行安全注意事项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乘坐公共交通前，提前查看线路和时刻表，确保顺利出行。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提前规划行程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在车站排队等候，先下后上，避免拥挤和推搡。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遵守乘车秩序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乘车时保管好个人财物，避免遗失或被盗。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注意个人财物安全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公共交通出行安全指南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骑行或步行出行安全建议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佩戴安全防护装备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骑行时佩戴头盔、护肘、护膝等防护装备，降低受伤风险。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遵守交通信号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步行或骑行时，遵守交通信号和交通规则，不闯红灯，不乱穿马路。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注意观察周围环境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时刻保持警惕，注意观察路面情况和周围环境，避免发生意外。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道路交通安全知识普及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注意交通标志和标线的动态变化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关注路面交通标志和标线的更新和变化，及时调整自己的驾驶行为。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识别交通标志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掌握常见交通标志的含义，如禁令、警告、指示等标志，做到准确理解和遵守。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遵守交通标线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了解路面上的各种交通标线，如车道线、停车线、转向线等，严格按照标线指示行驶。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道路标志标线识别与遵守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掌握红、黄、绿三种交通信号灯的含义，以及箭头信号灯的指示方向。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识别交通信号灯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红灯停、绿灯行、黄灯减速慢行，严格按照信号灯的指示行驶。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遵守交通信号灯规则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了解特殊情况下交通信号灯的指示方式，如路口拥堵、交通事故等情况下的信号灯指示。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注意特殊情况下的信号灯指示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交通信号灯含义及遵守规则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https://d.book118.com/317123046012006036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2024-09-10T20:16:30.068</cp:lastPrinted>
  <dcterms:created xsi:type="dcterms:W3CDTF">2024-09-10T12:16:30Z</dcterms:created>
  <dcterms:modified xsi:type="dcterms:W3CDTF">2024-09-10T12:16:32Z</dcterms:modified>
</cp:coreProperties>
</file>