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9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F52FC-76A4-425A-911D-7553DD9BE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7E3B9-BD98-45C7-92DD-1F4F3853C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16A3E-221D-4AFA-922E-F9A682D7E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EE290-4984-4E50-B9F5-9921A24F3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84C56D-87F1-4417-A074-0E7EEE99D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B97D1D-76FF-40AD-9CC7-04A1ED251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53B62-0610-4545-92E9-DDC287ADE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B8619-BED2-4C35-A214-7A3DA39D4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3CA71-40A1-4249-B3BE-3C598AC2D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E3BC6-0BE6-47A0-9ABF-0876250BD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9992C-0014-46D9-AB64-A1725DF5A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 panose="00000a00000000000000" charset="-122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24024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重点学科申报PPT课件大纲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课件概览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学科介绍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申报理由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建设规划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保障措施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课件概览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  <p:sp>
        <p:nvSpPr>
          <p:cNvPr id="104895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主题：重点学科申报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目的：介绍重点学科申报的相关知识和流程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内容：包括重点学科的定义、申报条件、申报流程、注意事项等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目标受众：高校教师、科研人员、学科带头人等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01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分析重点学科申报的成功案例和失败案例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提供重点学科申报的实用技巧和策略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介绍重点学科申报的背景和意义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讲解重点学科申报的流程和注意事项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课件结构</a:t>
            </a:r>
            <a:endParaRPr lang="zh-CN" altLang="en-US"/>
          </a:p>
        </p:txBody>
      </p:sp>
      <p:sp>
        <p:nvSpPr>
          <p:cNvPr id="1049074" name="矩形 31"/>
          <p:cNvSpPr/>
          <p:nvPr>
            <p:custDataLst>
              <p:tags r:id="rId2"/>
            </p:custDataLst>
          </p:nvPr>
        </p:nvSpPr>
        <p:spPr>
          <a:xfrm>
            <a:off x="3836183" y="1452880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引言：介绍重点学科申报的背景和意义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"/>
          <p:cNvSpPr/>
          <p:nvPr>
            <p:custDataLst>
              <p:tags r:id="rId3"/>
            </p:custDataLst>
          </p:nvPr>
        </p:nvSpPr>
        <p:spPr>
          <a:xfrm>
            <a:off x="3836183" y="2268957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重点学科介绍：介绍重点学科的定义、特点和重要性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5"/>
          <p:cNvSpPr/>
          <p:nvPr>
            <p:custDataLst>
              <p:tags r:id="rId4"/>
            </p:custDataLst>
          </p:nvPr>
        </p:nvSpPr>
        <p:spPr>
          <a:xfrm>
            <a:off x="3836183" y="3085034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申报流程：介绍重点学科申报的流程和注意事项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7"/>
          <p:cNvSpPr/>
          <p:nvPr>
            <p:custDataLst>
              <p:tags r:id="rId5"/>
            </p:custDataLst>
          </p:nvPr>
        </p:nvSpPr>
        <p:spPr>
          <a:xfrm>
            <a:off x="3836183" y="3901111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申报材料准备：介绍申报材料准备的要求和注意事项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3"/>
          <p:cNvSpPr/>
          <p:nvPr>
            <p:custDataLst>
              <p:tags r:id="rId6"/>
            </p:custDataLst>
          </p:nvPr>
        </p:nvSpPr>
        <p:spPr>
          <a:xfrm>
            <a:off x="3836183" y="4717188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申报案例分析：分析成功申报的重点学科案例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6"/>
          <p:cNvSpPr/>
          <p:nvPr>
            <p:custDataLst>
              <p:tags r:id="rId7"/>
            </p:custDataLst>
          </p:nvPr>
        </p:nvSpPr>
        <p:spPr>
          <a:xfrm>
            <a:off x="3836183" y="5533265"/>
            <a:ext cx="4513947" cy="696085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结论：总结重点学科申报的重要性和意义，鼓励大家积极参与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学科介绍</a:t>
            </a:r>
            <a:endParaRPr lang="zh-CN" altLang="en-US"/>
          </a:p>
        </p:txBody>
      </p:sp>
      <p:sp>
        <p:nvSpPr>
          <p:cNvPr id="104912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学科背景</a:t>
            </a:r>
            <a:endParaRPr lang="zh-CN" altLang="en-US"/>
          </a:p>
        </p:txBody>
      </p:sp>
      <p:sp>
        <p:nvSpPr>
          <p:cNvPr id="104918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学科名称：重点学科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学科定义：具有重要学术价值和社会影响力的学科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学科发展历程：从基础学科到重点学科的演变过程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学科现状：国内外重点学科的发展现状和趋势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学科现状</a:t>
            </a:r>
            <a:endParaRPr lang="zh-CN" altLang="en-US"/>
          </a:p>
        </p:txBody>
      </p:sp>
      <p:sp>
        <p:nvSpPr>
          <p:cNvPr id="1049226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0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2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学科研究领域：学科的主要研究领域和方向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学科发展历程：学科的起源、发展、现状和未来趋势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学科研究方法：学科常用的研究方法和技术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学科研究成果：学科的主要研究成果和影响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学科发展趋势</a:t>
            </a:r>
            <a:endParaRPr lang="zh-CN" altLang="en-US"/>
          </a:p>
        </p:txBody>
      </p:sp>
      <p:sp>
        <p:nvSpPr>
          <p:cNvPr id="104927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国际化：学科的国际化趋势越来越明显，国际合作与交流越来越频繁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社会需求：学科的发展与社会需求紧密结合，更加注重解决实际问题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学科交叉融合：不同学科之间的交叉融合越来越明显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技术应用：新技术如人工智能、大数据等在学科中的应用越来越广泛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申报理由</a:t>
            </a:r>
            <a:endParaRPr lang="zh-CN" altLang="en-US"/>
          </a:p>
        </p:txBody>
      </p:sp>
      <p:sp>
        <p:nvSpPr>
          <p:cNvPr id="104933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学科优势</a:t>
            </a:r>
            <a:endParaRPr lang="zh-CN" altLang="en-US"/>
          </a:p>
        </p:txBody>
      </p:sp>
      <p:sp>
        <p:nvSpPr>
          <p:cNvPr id="1049398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学科实力：拥有强大的师资队伍和科研实力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04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学科特色：具有鲜明的学科特色和优势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10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学科成果：在相关领域取得了显著的科研成果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16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8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学科影响力：在国内外具有较高的学术影响力和声誉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师资力量</a:t>
            </a:r>
            <a:endParaRPr lang="zh-CN" altLang="en-US"/>
          </a:p>
        </p:txBody>
      </p:sp>
      <p:sp>
        <p:nvSpPr>
          <p:cNvPr id="1049456" name="矩形 31"/>
          <p:cNvSpPr/>
          <p:nvPr>
            <p:custDataLst>
              <p:tags r:id="rId2"/>
            </p:custDataLst>
          </p:nvPr>
        </p:nvSpPr>
        <p:spPr>
          <a:xfrm>
            <a:off x="3836183" y="1452880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教授、副教授人数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"/>
          <p:cNvSpPr/>
          <p:nvPr>
            <p:custDataLst>
              <p:tags r:id="rId3"/>
            </p:custDataLst>
          </p:nvPr>
        </p:nvSpPr>
        <p:spPr>
          <a:xfrm>
            <a:off x="3836183" y="2268957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博士、硕士生导师人数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5"/>
          <p:cNvSpPr/>
          <p:nvPr>
            <p:custDataLst>
              <p:tags r:id="rId4"/>
            </p:custDataLst>
          </p:nvPr>
        </p:nvSpPr>
        <p:spPr>
          <a:xfrm>
            <a:off x="3836183" y="3085034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国家级、省级教学名师人数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7"/>
          <p:cNvSpPr/>
          <p:nvPr>
            <p:custDataLst>
              <p:tags r:id="rId5"/>
            </p:custDataLst>
          </p:nvPr>
        </p:nvSpPr>
        <p:spPr>
          <a:xfrm>
            <a:off x="3836183" y="3901111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学科带头人、学术带头人人数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3"/>
          <p:cNvSpPr/>
          <p:nvPr>
            <p:custDataLst>
              <p:tags r:id="rId6"/>
            </p:custDataLst>
          </p:nvPr>
        </p:nvSpPr>
        <p:spPr>
          <a:xfrm>
            <a:off x="3836183" y="4717188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科研成果、论文发表情况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6"/>
          <p:cNvSpPr/>
          <p:nvPr>
            <p:custDataLst>
              <p:tags r:id="rId7"/>
            </p:custDataLst>
          </p:nvPr>
        </p:nvSpPr>
        <p:spPr>
          <a:xfrm>
            <a:off x="3836183" y="5533265"/>
            <a:ext cx="4513947" cy="6960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教学成果、教学改革情况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科研成果</a:t>
            </a:r>
            <a:endParaRPr lang="zh-CN" altLang="en-US"/>
          </a:p>
        </p:txBody>
      </p:sp>
      <p:sp>
        <p:nvSpPr>
          <p:cNvPr id="1049502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发表论文数量和质量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科研项目数量和级别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科研成果获奖情况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科研成果转化情况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https://d.book118.com/317124024020006025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 panose="00000a00000000000000" charset="-122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重点学科申报PPT课件大纲</vt:lpstr>
      <vt:lpstr>目录</vt:lpstr>
      <vt:lpstr>添加章节标题</vt:lpstr>
      <vt:lpstr>课件概览</vt:lpstr>
      <vt:lpstr>课件简介</vt:lpstr>
      <vt:lpstr>课件目的</vt:lpstr>
      <vt:lpstr>课件结构</vt:lpstr>
      <vt:lpstr>学科介绍</vt:lpstr>
      <vt:lpstr>学科背景</vt:lpstr>
      <vt:lpstr>学科现状</vt:lpstr>
      <vt:lpstr>学科发展趋势</vt:lpstr>
      <vt:lpstr>申报理由</vt:lpstr>
      <vt:lpstr>学科优势</vt:lpstr>
      <vt:lpstr>师资力量</vt:lpstr>
      <vt:lpstr>科研成果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2024-08-29T12:21:49.625</cp:lastPrinted>
  <dcterms:created xsi:type="dcterms:W3CDTF">2024-08-29T04:21:49Z</dcterms:created>
  <dcterms:modified xsi:type="dcterms:W3CDTF">2024-08-29T04:21:52Z</dcterms:modified>
</cp:coreProperties>
</file>