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6E385C-B8CE-42C9-8D83-70FEF6B02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B777DF-9604-4F8E-9ADD-977AB84FB1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21AB58-CD19-4B85-A78B-E023C9079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4BBDC1-5D6D-421A-9E4B-FE264B39D7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466295-0030-48F9-898B-5FAA3F79AE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EE1E47-A7FD-4780-A748-24D55E0647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FBB465-81BF-489E-8F3D-BD7981D38D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8FE32C-31D1-48DD-B50E-380A959EAA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113A45-49DA-4779-B979-9A76491FE2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F2B462-FD1C-4D43-A912-3A52F9BBEF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2C7C0C-C8B5-4329-9A67-C76FCD4B5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2416302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护理质量的法律责任与风险管理</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汇报时间：2024-01-15</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护理质量法律责任概述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护理质量风险管理基础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护理质量法律责任与风险管理的关系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护理质量法律责任案例分析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护理质量风险管理实践探讨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提高护理质量</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通过强化法律责任和风险管理，促进护理服务的规范化和专业化，提高护理质量。</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保障患者安全</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加强护理过程中的风险管理，减少医疗差错和事故，保障患者安全。</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促进医疗机构发展</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通过规范护理行为，提高医疗机构整体服务水平和社会声誉，促进医疗机构可持续发展。</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护理质量现状</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分析当前护理质量的现状，包括存在的问题、挑战和机遇。</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法律责任与风险管理</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探讨护理人员在工作中应承担的法律责任，以及如何加强风险管理，降低医疗差错和事故的发生率。</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护理质量改进措施</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提出针对性的护理质量改进措施，包括加强培训、完善制度、优化流程等。</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实践经验与案例分析</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分享在护理质量改进方面的实践经验，以及相关的案例分析，为医疗机构提供借鉴和参考。</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护理质量法律责任概述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因护理行为造成的患者损害，医疗机构和护理人员需承担民事责任，包括赔偿损失、恢复名誉等。</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民事责任</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医疗机构和护理人员违反行政管理法规，需承担行政责任，如警告、罚款、吊销执照等。</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行政责任</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护理行为构成犯罪，依法追究刑事责任，如医疗事故罪、非法行医罪等。</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刑事责任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法律责任的定义与分类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患者权益的保护</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护理质量的法律责任要求充分保障患者权益，如知情权、同意权、隐私权等，确保患者在接受护理服务过程中不受损害。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护理行为的专业性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护理行为具有高度专业性，要求护理人员具备专业知识和技能，严格遵守护理规范和操作程序。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医疗机构的责任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医疗机构需对护理人员的行为进行监督管理，确保护理质量符合法律法规和标准要求，对护理质量问题承担相应法律责任。</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500" r="16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92" r="16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护理质量法律责任的特殊性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规定了医疗事故的定义、分类、处理及法律责任等内容。</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《医疗事故处理条例》</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规定了护士的执业注册、权利与义务、考核与培训以及法律责任等内容。</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《护士条例》</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规定了医疗机构的设置审批、执业登记、校验以及法律责任等内容。</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《医疗机构管理条例》</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国家和地方卫生行政部门制定的护理质量标准是评价护理质量的重要依据，也是追究护理质量法律责任的参考。</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护理质量标准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相关法律法规和标准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护理质量风险管理基础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风险管理定义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风险管理原则</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风险管理是指通过识别、评估、控制和监测风险，以最小化潜在损失并最大化机会的过程。</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包括预防为主、全员参与、持续改进、科学决策等原则，旨在建立一个系统化、规范化的风险管理体系。</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风险管理的概念与原则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49" r="1944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通过分析护理过程中的各个环节和要素，识别出可能对患者造成损害或不良影响的风险因素。</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对识别出的风险因素进行量化和定性评估，确定风险发生的概率、严重程度和可控性，为后续的风险应对策略制定提供依据。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风险评估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护理质量风险识别与评估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通过改变护理流程或方法，避免风险事件的发生。</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风险规避</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采取相应措施降低风险事件发生的概率或减轻其后果。</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风险降低</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通过购买保险等方式将部分风险转移给第三方。</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风险转移</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在充分评估后，认为某些风险可以接受并承担相应后果。</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风险接受</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风险应对策略与措施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https://d.book118.com/317124163022006036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2024-09-10T23:02:30.114</cp:lastPrinted>
  <dcterms:created xsi:type="dcterms:W3CDTF">2024-09-10T15:02:30Z</dcterms:created>
  <dcterms:modified xsi:type="dcterms:W3CDTF">2024-09-10T15:02:32Z</dcterms:modified>
</cp:coreProperties>
</file>