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DA044-DC66-48F3-8526-9CDEDCB5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D85DF-A189-4943-918F-EDBDCB016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9986C-6C42-4AFD-943D-290D0C961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C6AB2-0FA6-4230-B054-CF2C0C6B3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9C15BB-AF92-44BA-B0AD-CC69C9DAF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6951E7-45EF-41D8-989C-9EA74F8DA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3649D1-0B07-4168-81CD-D552CA973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58709-5F3D-4952-B64C-D09FC0BF3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BF272-6E7E-4061-96E8-561953F2A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5CCAE-5A98-42DC-8769-E0D5B934A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2BEF2-3BA4-4318-A45E-1662BEE16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25052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学生会竞选宣传部长演讲稿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对宣传部工作的认识与规划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自身能力与优势分析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对竞选对手的分析与比较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承诺与期望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互动环节与现场表现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自我介绍与背景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姓名、年级、专业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我是来自XX年级XX专业的XXX。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我是一个热情开朗、善于沟通的人，具备较强的责任心和团队合作精神。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曾在学生会宣传部担任干事，参与组织过多次校内大型活动的宣传工作。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学生会工作经历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在XX社团担任宣传部部长，成功策划并执行了多场社团活动的宣传工作。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社团工作经历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曾获得“优秀学生会干部”、“优秀宣传工作者”等荣誉称号，以及多次获得校内各类比赛的奖项。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荣誉与奖项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在校经历与荣誉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宣传部的作用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宣传部是学生会的重要组成部分，负责传递学校各项活动的信息和精神，营造积极向上的校园文化氛围。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个人对宣传部工作的热爱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我热爱宣传工作，享受在创意和表达中找到乐趣和成就感的过程。我渴望通过自己的努力，让更多的人了解和参与到学校的各项活动中来。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如果我有幸成为宣传部部长，我将全力以赴，带领宣传部团队不断创新宣传方式和手段，提升宣传效果和影响力，为学校的发展和繁荣贡献自己的力量。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对宣传部工作的理解和热爱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对宣传部工作的认识与规划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宣传部职责及重要性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传达信息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宣传部是学生会的重要部门之一，负责将学生会的工作、活动和信息及时、准确地传达给全校师生，保障信息的畅通。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宣传部通过各种宣传手段，塑造学生会的良好形象，提高学生会在师生中的认知度和影响力。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引领文化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宣传部承担着引领校园文化的责任，通过组织各种文化活动，丰富同学们的课余生活，提升校园文化品质。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我们成功打造了学生会的品牌形象，通过设计独特的标志、口号和宣传资料，提升了学生会在师生中的认知度和美誉度。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宣传报道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在过去的一年中，宣传部积极报道学生会的各项工作和活动，通过海报、通知、社交媒体等多种方式进行广泛宣传，确保信息及时传递。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宣传部组织了一系列丰富多彩的文化活动，如校园歌手大赛、书法比赛、摄影展等，为同学们提供了展示才华的平台，丰富了校园文化生活。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000" r="18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提高宣传部成员的专业素养和团队协作能力，打造一支高效、精干的宣传队伍。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探索新的宣传手段和方法，如短视频、直播等，以更生动、直观的形式传递信息，吸引同学们的关注。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创新宣传方式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继续举办高质量的文化活动，同时注重活动的多样性和创新性，打造具有特色的校园文化品牌。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深化文化活动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积极与其他学生组织、校内外媒体等建立合作关系，共同推广学生会的工作和活动，提升影响力。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拓展合作渠道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未来一年工作计划与目标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自身能力与优势分析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我擅长调动团队成员的积极性和创造力，确保每个成员都能在项目中充分发挥作用，共同实现目标。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高效的时间管理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我具备优秀的时间管理能力，能够合理安排活动进度和人员分工，确保项目按时完成。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丰富的组织经验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在过去的学生会工作中，我积极参与并成功组织了多项大型活动，如校庆、文化节等，展现出卓越的组织协调能力。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敏锐的市场洞察力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我能够准确把握目标受众的需求和心理，制定出符合市场趋势的宣传策略。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创新思维活跃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我善于从不同角度思考问题，提出新颖的创意和解决方案，为宣传工作注入新的活力。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策划经验丰富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在过去的实践中，我成功策划了多场具有影响力和吸引力的活动，如创意海报设计大赛、校园微电影展等。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创意策划能力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https://d.book118.com/317125052006006042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2024-09-15T03:23:20.424</cp:lastPrinted>
  <dcterms:created xsi:type="dcterms:W3CDTF">2024-09-14T19:23:20Z</dcterms:created>
  <dcterms:modified xsi:type="dcterms:W3CDTF">2024-09-14T19:23:22Z</dcterms:modified>
</cp:coreProperties>
</file>