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66446-04D0-4AE8-B0C2-CCA8FFA2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2BD54-E5DE-43D6-85AD-705B3F711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99C9A-469B-46A0-A281-9225A214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50E95-8B3D-44F4-9807-5797A0BE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BAA1B-1705-47CC-940C-ECE111AC8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04998E-CB40-45EE-B002-A192119E6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A52E0E-EDB0-4640-83DA-46F5F9546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045C6-FFD7-46BB-918E-A0F72BCBD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899A9-3A8F-4E07-8945-86C55C3B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6E56B-866B-4907-B46F-038845424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4A123-0F0F-4B8E-AF9C-35C5A98A2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30156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概率计算与统计应用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数字特征与矩母函数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大数定律与中心极限定理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统计量及其抽样分布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所有可能结果的集合，通常用Ω表示。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样本空间的子集，即某些可能结果的集合。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只包含一个样本点的事件，是最简单的事件。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基本事件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样本空间和空集分别表示必然发生和不可能发生的事件。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必然事件和不可能事件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748" r="13748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事件A发生的可能性大小，记为P(A)，满足非负性、规范性和可列可加性。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包括互斥事件的概率加法公式、概率的减法公式等。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概率性质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在样本空间有限且每个样本点等可能的情况下，事件A的概率等于事件A包含的样本点数除以样本空间的总样本点数。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在样本空间是某个区域且每个样本点等可能的情况下，事件A的概率等于事件A所占区域的测度除以样本空间的总测度。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在事件B发生的条件下，事件A发生的概率，记为P(A|B)。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计算多个事件同时发生的概率。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如果事件A的发生与否不影响事件B的发生概率，则称事件A与事件B相互独立。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独立性的应用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在独立重复试验中，每次试验的结果互不影响，可以利用独立性简化概率计算。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如果事件B1, B2, ..., Bn 构成一个完备事件组，则对任一事件A，有P(A) = P(A|B1)P(B1) + P(A|B2)P(B2) + ... + P(A|Bn)P(Bn)。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基础上，给出了在已知某些条件下，某一事件发生的概率的修正方法。具体地，如果已知P(Bi)和P(A|Bi)，则可以求出P(Bi|A)，即在事件A发生的条件下，事件Bi发生的概率。贝叶斯公式在统计推断、机器学习等领域有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全概率公式和贝叶斯公式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设随机试验的样本空间为S={e}，X=X(e)是定义在样本空间S上的实值单值函数。称X=X(e)为随机变量。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根据随机变量可能取值的性质，可以分为离散型随机变量和连续型随机变量。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随机变量概念及分类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分布律的定义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对于一个离散型随机变量X，其所有可能取的值xi(i=1,2,...)与取这些值的概率P(X=xi)构成的表格或公式，称为离散型随机变量X的分布律。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二项分布、泊松分布、超几何分布等。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2889" b="2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概率密度函数的定义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对于连续型随机变量X，如果存在一个非负可积函数f(x)，使得对于任意实数x，有P(X=x)=0，且对于X在任意区间(a,b]上的概率可以表示为P(a&lt;X≤b)=∫abf(x)dx，则称f(x)为连续型随机变量X的概率密度函数。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正态分布、均匀分布、指数分布等。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设X是一个随机变量，y=g(x)是实函数，当X取遍所有可能值时，y也取遍所有可能值，则称Y=g(X)为随机变量X的函数。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随机变量函数的分布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随机变量X的函数Y=g(X)，其分布可以通过X的分布和函数g的性质来确定。一般情况下，如果X是离散型随机变量，则Y也是离散型随机变量；如果X是连续型随机变量，且函数g是单调的，则Y也是连续型随机变量，其概率密度函数可以通过X的概率密度函数和函数g的导数来计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随机变量函数的定义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61" b="276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二维随机变量联合分布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联合分布函数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描述二维随机变量取值情况的函数，通常表示为$F(x,y)$。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联合概率密度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在连续型随机变量场合，描述二维随机变量取值概率密度的函数，通常表示为$f(x,y)$。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联合分布律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在离散型随机变量场合，描述二维随机变量取值概率的规律，通常以表格形式给出。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42" r="159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边缘概率密度与条件概率密度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在连续型随机变量场合，边缘分布和条件分布对应的概率密度函数。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二维随机变量中，一个随机变量取值的概率分布，可以通过联合分布求得。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在已知二维随机变量中一个随机变量取值的条件下，另一个随机变量的概率分布。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边缘分布与条件分布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相互独立的判定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通过联合概率密度或联合分布律，可以判断两个随机变量是否相互独立。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相互独立随机变量的性质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若两个随机变量相互独立，则它们的协方差、相关系数等统计量具有特殊性质。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相互独立的定义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两个随机变量的取值互不影响，即一个随机变量的取值不会改变另一个随机变量的概率分布。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相互独立随机变量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https://d.book118.com/317130156151006043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2024-09-17T20:38:34.252</cp:lastPrinted>
  <dcterms:created xsi:type="dcterms:W3CDTF">2024-09-17T12:38:34Z</dcterms:created>
  <dcterms:modified xsi:type="dcterms:W3CDTF">2024-09-17T12:38:36Z</dcterms:modified>
</cp:coreProperties>
</file>